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2" r:id="rId187"/>
    <p:sldId id="443" r:id="rId188"/>
    <p:sldId id="444" r:id="rId189"/>
    <p:sldId id="445" r:id="rId190"/>
    <p:sldId id="446" r:id="rId191"/>
    <p:sldId id="447" r:id="rId192"/>
    <p:sldId id="448" r:id="rId193"/>
    <p:sldId id="449" r:id="rId194"/>
    <p:sldId id="450" r:id="rId195"/>
    <p:sldId id="451" r:id="rId196"/>
    <p:sldId id="441" r:id="rId1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9C4A37-A104-41BB-8C21-4766E1DD166A}" v="162" dt="2025-03-21T12:48:12.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7" d="100"/>
          <a:sy n="57" d="100"/>
        </p:scale>
        <p:origin x="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203"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chu, Lokesh" userId="9c31840a-16a8-4b13-a969-cfe956679ff7" providerId="ADAL" clId="{AD9C4A37-A104-41BB-8C21-4766E1DD166A}"/>
    <pc:docChg chg="undo custSel addSld delSld modSld">
      <pc:chgData name="Bachu, Lokesh" userId="9c31840a-16a8-4b13-a969-cfe956679ff7" providerId="ADAL" clId="{AD9C4A37-A104-41BB-8C21-4766E1DD166A}" dt="2025-03-21T12:52:28.605" v="1984" actId="26606"/>
      <pc:docMkLst>
        <pc:docMk/>
      </pc:docMkLst>
      <pc:sldChg chg="addSp modSp mod">
        <pc:chgData name="Bachu, Lokesh" userId="9c31840a-16a8-4b13-a969-cfe956679ff7" providerId="ADAL" clId="{AD9C4A37-A104-41BB-8C21-4766E1DD166A}" dt="2025-03-15T09:34:19.062" v="11" actId="113"/>
        <pc:sldMkLst>
          <pc:docMk/>
          <pc:sldMk cId="1410927088" sldId="257"/>
        </pc:sldMkLst>
        <pc:spChg chg="add mod">
          <ac:chgData name="Bachu, Lokesh" userId="9c31840a-16a8-4b13-a969-cfe956679ff7" providerId="ADAL" clId="{AD9C4A37-A104-41BB-8C21-4766E1DD166A}" dt="2025-03-15T09:34:19.062" v="11" actId="113"/>
          <ac:spMkLst>
            <pc:docMk/>
            <pc:sldMk cId="1410927088" sldId="257"/>
            <ac:spMk id="3" creationId="{98F6DD81-EB26-C256-ECA5-78FDBC7DCA1C}"/>
          </ac:spMkLst>
        </pc:spChg>
      </pc:sldChg>
      <pc:sldChg chg="addSp modSp mod">
        <pc:chgData name="Bachu, Lokesh" userId="9c31840a-16a8-4b13-a969-cfe956679ff7" providerId="ADAL" clId="{AD9C4A37-A104-41BB-8C21-4766E1DD166A}" dt="2025-03-15T09:35:26.790" v="21" actId="113"/>
        <pc:sldMkLst>
          <pc:docMk/>
          <pc:sldMk cId="4118930135" sldId="258"/>
        </pc:sldMkLst>
        <pc:spChg chg="add mod">
          <ac:chgData name="Bachu, Lokesh" userId="9c31840a-16a8-4b13-a969-cfe956679ff7" providerId="ADAL" clId="{AD9C4A37-A104-41BB-8C21-4766E1DD166A}" dt="2025-03-15T09:35:26.790" v="21" actId="113"/>
          <ac:spMkLst>
            <pc:docMk/>
            <pc:sldMk cId="4118930135" sldId="258"/>
            <ac:spMk id="3" creationId="{367FC020-477B-A22D-48D5-E5FA16B31E5F}"/>
          </ac:spMkLst>
        </pc:spChg>
      </pc:sldChg>
      <pc:sldChg chg="addSp modSp mod">
        <pc:chgData name="Bachu, Lokesh" userId="9c31840a-16a8-4b13-a969-cfe956679ff7" providerId="ADAL" clId="{AD9C4A37-A104-41BB-8C21-4766E1DD166A}" dt="2025-03-15T09:36:23.235" v="28" actId="12"/>
        <pc:sldMkLst>
          <pc:docMk/>
          <pc:sldMk cId="2727507861" sldId="259"/>
        </pc:sldMkLst>
        <pc:spChg chg="add mod">
          <ac:chgData name="Bachu, Lokesh" userId="9c31840a-16a8-4b13-a969-cfe956679ff7" providerId="ADAL" clId="{AD9C4A37-A104-41BB-8C21-4766E1DD166A}" dt="2025-03-15T09:36:23.235" v="28" actId="12"/>
          <ac:spMkLst>
            <pc:docMk/>
            <pc:sldMk cId="2727507861" sldId="259"/>
            <ac:spMk id="5" creationId="{2B15AEAA-D740-594B-AF4D-DC29CC46152E}"/>
          </ac:spMkLst>
        </pc:spChg>
        <pc:picChg chg="add mod">
          <ac:chgData name="Bachu, Lokesh" userId="9c31840a-16a8-4b13-a969-cfe956679ff7" providerId="ADAL" clId="{AD9C4A37-A104-41BB-8C21-4766E1DD166A}" dt="2025-03-15T09:35:59.351" v="23" actId="1076"/>
          <ac:picMkLst>
            <pc:docMk/>
            <pc:sldMk cId="2727507861" sldId="259"/>
            <ac:picMk id="3" creationId="{3596522E-12FB-F502-DB1E-2C251289FF8A}"/>
          </ac:picMkLst>
        </pc:picChg>
      </pc:sldChg>
      <pc:sldChg chg="addSp modSp mod">
        <pc:chgData name="Bachu, Lokesh" userId="9c31840a-16a8-4b13-a969-cfe956679ff7" providerId="ADAL" clId="{AD9C4A37-A104-41BB-8C21-4766E1DD166A}" dt="2025-03-15T09:38:26.554" v="36" actId="20577"/>
        <pc:sldMkLst>
          <pc:docMk/>
          <pc:sldMk cId="3529739060" sldId="260"/>
        </pc:sldMkLst>
        <pc:spChg chg="add mod">
          <ac:chgData name="Bachu, Lokesh" userId="9c31840a-16a8-4b13-a969-cfe956679ff7" providerId="ADAL" clId="{AD9C4A37-A104-41BB-8C21-4766E1DD166A}" dt="2025-03-15T09:38:26.554" v="36" actId="20577"/>
          <ac:spMkLst>
            <pc:docMk/>
            <pc:sldMk cId="3529739060" sldId="260"/>
            <ac:spMk id="3" creationId="{68B7CD56-500D-B846-3BCB-F61C0F92BC04}"/>
          </ac:spMkLst>
        </pc:spChg>
      </pc:sldChg>
      <pc:sldChg chg="addSp modSp mod">
        <pc:chgData name="Bachu, Lokesh" userId="9c31840a-16a8-4b13-a969-cfe956679ff7" providerId="ADAL" clId="{AD9C4A37-A104-41BB-8C21-4766E1DD166A}" dt="2025-03-15T10:01:38.695" v="48" actId="14100"/>
        <pc:sldMkLst>
          <pc:docMk/>
          <pc:sldMk cId="2703609470" sldId="261"/>
        </pc:sldMkLst>
        <pc:spChg chg="add mod">
          <ac:chgData name="Bachu, Lokesh" userId="9c31840a-16a8-4b13-a969-cfe956679ff7" providerId="ADAL" clId="{AD9C4A37-A104-41BB-8C21-4766E1DD166A}" dt="2025-03-15T10:01:38.695" v="48" actId="14100"/>
          <ac:spMkLst>
            <pc:docMk/>
            <pc:sldMk cId="2703609470" sldId="261"/>
            <ac:spMk id="6" creationId="{B3A6EEFA-8C4D-B8CF-DF20-CB623E118D49}"/>
          </ac:spMkLst>
        </pc:spChg>
        <pc:picChg chg="add mod">
          <ac:chgData name="Bachu, Lokesh" userId="9c31840a-16a8-4b13-a969-cfe956679ff7" providerId="ADAL" clId="{AD9C4A37-A104-41BB-8C21-4766E1DD166A}" dt="2025-03-15T10:01:23.789" v="45" actId="1076"/>
          <ac:picMkLst>
            <pc:docMk/>
            <pc:sldMk cId="2703609470" sldId="261"/>
            <ac:picMk id="3" creationId="{874B9B1D-4ED8-F4F4-C971-8B62886E73DB}"/>
          </ac:picMkLst>
        </pc:picChg>
      </pc:sldChg>
      <pc:sldChg chg="addSp modSp mod">
        <pc:chgData name="Bachu, Lokesh" userId="9c31840a-16a8-4b13-a969-cfe956679ff7" providerId="ADAL" clId="{AD9C4A37-A104-41BB-8C21-4766E1DD166A}" dt="2025-03-15T10:06:56.353" v="58" actId="14100"/>
        <pc:sldMkLst>
          <pc:docMk/>
          <pc:sldMk cId="2229174309" sldId="262"/>
        </pc:sldMkLst>
        <pc:spChg chg="add mod">
          <ac:chgData name="Bachu, Lokesh" userId="9c31840a-16a8-4b13-a969-cfe956679ff7" providerId="ADAL" clId="{AD9C4A37-A104-41BB-8C21-4766E1DD166A}" dt="2025-03-15T10:06:21.154" v="56" actId="1076"/>
          <ac:spMkLst>
            <pc:docMk/>
            <pc:sldMk cId="2229174309" sldId="262"/>
            <ac:spMk id="3" creationId="{0EDBFF76-1425-A23C-C32E-532DC48FCC32}"/>
          </ac:spMkLst>
        </pc:spChg>
        <pc:picChg chg="add mod">
          <ac:chgData name="Bachu, Lokesh" userId="9c31840a-16a8-4b13-a969-cfe956679ff7" providerId="ADAL" clId="{AD9C4A37-A104-41BB-8C21-4766E1DD166A}" dt="2025-03-15T10:06:56.353" v="58" actId="14100"/>
          <ac:picMkLst>
            <pc:docMk/>
            <pc:sldMk cId="2229174309" sldId="262"/>
            <ac:picMk id="5" creationId="{58B50FCC-F632-0EDD-66E0-B164B8728637}"/>
          </ac:picMkLst>
        </pc:picChg>
      </pc:sldChg>
      <pc:sldChg chg="addSp modSp mod">
        <pc:chgData name="Bachu, Lokesh" userId="9c31840a-16a8-4b13-a969-cfe956679ff7" providerId="ADAL" clId="{AD9C4A37-A104-41BB-8C21-4766E1DD166A}" dt="2025-03-15T10:15:19.401" v="76" actId="1076"/>
        <pc:sldMkLst>
          <pc:docMk/>
          <pc:sldMk cId="677180695" sldId="263"/>
        </pc:sldMkLst>
        <pc:spChg chg="add mod">
          <ac:chgData name="Bachu, Lokesh" userId="9c31840a-16a8-4b13-a969-cfe956679ff7" providerId="ADAL" clId="{AD9C4A37-A104-41BB-8C21-4766E1DD166A}" dt="2025-03-15T10:10:07.340" v="62" actId="207"/>
          <ac:spMkLst>
            <pc:docMk/>
            <pc:sldMk cId="677180695" sldId="263"/>
            <ac:spMk id="3" creationId="{9D02674C-4114-EA3C-4E9C-B7BED38420B6}"/>
          </ac:spMkLst>
        </pc:spChg>
        <pc:picChg chg="add mod">
          <ac:chgData name="Bachu, Lokesh" userId="9c31840a-16a8-4b13-a969-cfe956679ff7" providerId="ADAL" clId="{AD9C4A37-A104-41BB-8C21-4766E1DD166A}" dt="2025-03-15T10:13:02.380" v="66" actId="1076"/>
          <ac:picMkLst>
            <pc:docMk/>
            <pc:sldMk cId="677180695" sldId="263"/>
            <ac:picMk id="5" creationId="{E688159C-D323-A42A-81FA-8A381D09B157}"/>
          </ac:picMkLst>
        </pc:picChg>
        <pc:picChg chg="add mod">
          <ac:chgData name="Bachu, Lokesh" userId="9c31840a-16a8-4b13-a969-cfe956679ff7" providerId="ADAL" clId="{AD9C4A37-A104-41BB-8C21-4766E1DD166A}" dt="2025-03-15T10:15:19.401" v="76" actId="1076"/>
          <ac:picMkLst>
            <pc:docMk/>
            <pc:sldMk cId="677180695" sldId="263"/>
            <ac:picMk id="7" creationId="{BD011F0B-970C-F170-33F0-6801B249CD79}"/>
          </ac:picMkLst>
        </pc:picChg>
      </pc:sldChg>
      <pc:sldChg chg="addSp modSp mod">
        <pc:chgData name="Bachu, Lokesh" userId="9c31840a-16a8-4b13-a969-cfe956679ff7" providerId="ADAL" clId="{AD9C4A37-A104-41BB-8C21-4766E1DD166A}" dt="2025-03-15T10:20:06.915" v="85" actId="1076"/>
        <pc:sldMkLst>
          <pc:docMk/>
          <pc:sldMk cId="3689238005" sldId="264"/>
        </pc:sldMkLst>
        <pc:spChg chg="add mod">
          <ac:chgData name="Bachu, Lokesh" userId="9c31840a-16a8-4b13-a969-cfe956679ff7" providerId="ADAL" clId="{AD9C4A37-A104-41BB-8C21-4766E1DD166A}" dt="2025-03-15T10:19:51.500" v="83" actId="255"/>
          <ac:spMkLst>
            <pc:docMk/>
            <pc:sldMk cId="3689238005" sldId="264"/>
            <ac:spMk id="3" creationId="{330B237B-2099-ADF9-87B3-A3998E6A262F}"/>
          </ac:spMkLst>
        </pc:spChg>
        <pc:picChg chg="add mod">
          <ac:chgData name="Bachu, Lokesh" userId="9c31840a-16a8-4b13-a969-cfe956679ff7" providerId="ADAL" clId="{AD9C4A37-A104-41BB-8C21-4766E1DD166A}" dt="2025-03-15T10:20:06.915" v="85" actId="1076"/>
          <ac:picMkLst>
            <pc:docMk/>
            <pc:sldMk cId="3689238005" sldId="264"/>
            <ac:picMk id="5" creationId="{34DA662B-BAB8-7CCC-7748-AEA3565BB158}"/>
          </ac:picMkLst>
        </pc:picChg>
      </pc:sldChg>
      <pc:sldChg chg="addSp modSp mod">
        <pc:chgData name="Bachu, Lokesh" userId="9c31840a-16a8-4b13-a969-cfe956679ff7" providerId="ADAL" clId="{AD9C4A37-A104-41BB-8C21-4766E1DD166A}" dt="2025-03-15T10:21:54.786" v="100" actId="20577"/>
        <pc:sldMkLst>
          <pc:docMk/>
          <pc:sldMk cId="3927279323" sldId="265"/>
        </pc:sldMkLst>
        <pc:spChg chg="add mod">
          <ac:chgData name="Bachu, Lokesh" userId="9c31840a-16a8-4b13-a969-cfe956679ff7" providerId="ADAL" clId="{AD9C4A37-A104-41BB-8C21-4766E1DD166A}" dt="2025-03-15T10:21:54.786" v="100" actId="20577"/>
          <ac:spMkLst>
            <pc:docMk/>
            <pc:sldMk cId="3927279323" sldId="265"/>
            <ac:spMk id="3" creationId="{DFED2531-DFF9-8632-C239-E8BB51550F7F}"/>
          </ac:spMkLst>
        </pc:spChg>
      </pc:sldChg>
      <pc:sldChg chg="addSp modSp mod setBg">
        <pc:chgData name="Bachu, Lokesh" userId="9c31840a-16a8-4b13-a969-cfe956679ff7" providerId="ADAL" clId="{AD9C4A37-A104-41BB-8C21-4766E1DD166A}" dt="2025-03-15T10:23:20.155" v="105" actId="14100"/>
        <pc:sldMkLst>
          <pc:docMk/>
          <pc:sldMk cId="3502321663" sldId="266"/>
        </pc:sldMkLst>
        <pc:spChg chg="add">
          <ac:chgData name="Bachu, Lokesh" userId="9c31840a-16a8-4b13-a969-cfe956679ff7" providerId="ADAL" clId="{AD9C4A37-A104-41BB-8C21-4766E1DD166A}" dt="2025-03-15T10:23:12.017" v="102" actId="26606"/>
          <ac:spMkLst>
            <pc:docMk/>
            <pc:sldMk cId="3502321663" sldId="266"/>
            <ac:spMk id="8" creationId="{F3060C83-F051-4F0E-ABAD-AA0DFC48B218}"/>
          </ac:spMkLst>
        </pc:spChg>
        <pc:spChg chg="add">
          <ac:chgData name="Bachu, Lokesh" userId="9c31840a-16a8-4b13-a969-cfe956679ff7" providerId="ADAL" clId="{AD9C4A37-A104-41BB-8C21-4766E1DD166A}" dt="2025-03-15T10:23:12.017" v="102" actId="26606"/>
          <ac:spMkLst>
            <pc:docMk/>
            <pc:sldMk cId="3502321663" sldId="266"/>
            <ac:spMk id="10" creationId="{83C98ABE-055B-441F-B07E-44F97F083C39}"/>
          </ac:spMkLst>
        </pc:spChg>
        <pc:spChg chg="add">
          <ac:chgData name="Bachu, Lokesh" userId="9c31840a-16a8-4b13-a969-cfe956679ff7" providerId="ADAL" clId="{AD9C4A37-A104-41BB-8C21-4766E1DD166A}" dt="2025-03-15T10:23:12.017" v="102" actId="26606"/>
          <ac:spMkLst>
            <pc:docMk/>
            <pc:sldMk cId="3502321663" sldId="266"/>
            <ac:spMk id="12" creationId="{29FDB030-9B49-4CED-8CCD-4D99382388AC}"/>
          </ac:spMkLst>
        </pc:spChg>
        <pc:spChg chg="add">
          <ac:chgData name="Bachu, Lokesh" userId="9c31840a-16a8-4b13-a969-cfe956679ff7" providerId="ADAL" clId="{AD9C4A37-A104-41BB-8C21-4766E1DD166A}" dt="2025-03-15T10:23:12.017" v="102" actId="26606"/>
          <ac:spMkLst>
            <pc:docMk/>
            <pc:sldMk cId="3502321663" sldId="266"/>
            <ac:spMk id="14" creationId="{3783CA14-24A1-485C-8B30-D6A5D87987AD}"/>
          </ac:spMkLst>
        </pc:spChg>
        <pc:spChg chg="add">
          <ac:chgData name="Bachu, Lokesh" userId="9c31840a-16a8-4b13-a969-cfe956679ff7" providerId="ADAL" clId="{AD9C4A37-A104-41BB-8C21-4766E1DD166A}" dt="2025-03-15T10:23:12.017" v="102" actId="26606"/>
          <ac:spMkLst>
            <pc:docMk/>
            <pc:sldMk cId="3502321663" sldId="266"/>
            <ac:spMk id="16" creationId="{9A97C86A-04D6-40F7-AE84-31AB43E6A846}"/>
          </ac:spMkLst>
        </pc:spChg>
        <pc:spChg chg="add">
          <ac:chgData name="Bachu, Lokesh" userId="9c31840a-16a8-4b13-a969-cfe956679ff7" providerId="ADAL" clId="{AD9C4A37-A104-41BB-8C21-4766E1DD166A}" dt="2025-03-15T10:23:12.017" v="102" actId="26606"/>
          <ac:spMkLst>
            <pc:docMk/>
            <pc:sldMk cId="3502321663" sldId="266"/>
            <ac:spMk id="18" creationId="{FF9F2414-84E8-453E-B1F3-389FDE8192D9}"/>
          </ac:spMkLst>
        </pc:spChg>
        <pc:spChg chg="add">
          <ac:chgData name="Bachu, Lokesh" userId="9c31840a-16a8-4b13-a969-cfe956679ff7" providerId="ADAL" clId="{AD9C4A37-A104-41BB-8C21-4766E1DD166A}" dt="2025-03-15T10:23:12.017" v="102" actId="26606"/>
          <ac:spMkLst>
            <pc:docMk/>
            <pc:sldMk cId="3502321663" sldId="266"/>
            <ac:spMk id="20" creationId="{3ECA69A1-7536-43AC-85EF-C7106179F5ED}"/>
          </ac:spMkLst>
        </pc:spChg>
        <pc:picChg chg="add mod">
          <ac:chgData name="Bachu, Lokesh" userId="9c31840a-16a8-4b13-a969-cfe956679ff7" providerId="ADAL" clId="{AD9C4A37-A104-41BB-8C21-4766E1DD166A}" dt="2025-03-15T10:23:20.155" v="105" actId="14100"/>
          <ac:picMkLst>
            <pc:docMk/>
            <pc:sldMk cId="3502321663" sldId="266"/>
            <ac:picMk id="3" creationId="{EA250DD2-0940-2CA4-6914-B05CD19AE460}"/>
          </ac:picMkLst>
        </pc:picChg>
      </pc:sldChg>
      <pc:sldChg chg="addSp modSp mod">
        <pc:chgData name="Bachu, Lokesh" userId="9c31840a-16a8-4b13-a969-cfe956679ff7" providerId="ADAL" clId="{AD9C4A37-A104-41BB-8C21-4766E1DD166A}" dt="2025-03-15T10:32:51.863" v="115" actId="20577"/>
        <pc:sldMkLst>
          <pc:docMk/>
          <pc:sldMk cId="1057913770" sldId="267"/>
        </pc:sldMkLst>
        <pc:spChg chg="add mod">
          <ac:chgData name="Bachu, Lokesh" userId="9c31840a-16a8-4b13-a969-cfe956679ff7" providerId="ADAL" clId="{AD9C4A37-A104-41BB-8C21-4766E1DD166A}" dt="2025-03-15T10:32:51.863" v="115" actId="20577"/>
          <ac:spMkLst>
            <pc:docMk/>
            <pc:sldMk cId="1057913770" sldId="267"/>
            <ac:spMk id="3" creationId="{592CF056-E277-C7AD-FAA9-3BA5E798BCFB}"/>
          </ac:spMkLst>
        </pc:spChg>
      </pc:sldChg>
      <pc:sldChg chg="addSp modSp mod">
        <pc:chgData name="Bachu, Lokesh" userId="9c31840a-16a8-4b13-a969-cfe956679ff7" providerId="ADAL" clId="{AD9C4A37-A104-41BB-8C21-4766E1DD166A}" dt="2025-03-15T10:33:28.115" v="119" actId="14100"/>
        <pc:sldMkLst>
          <pc:docMk/>
          <pc:sldMk cId="3745806613" sldId="268"/>
        </pc:sldMkLst>
        <pc:picChg chg="add mod">
          <ac:chgData name="Bachu, Lokesh" userId="9c31840a-16a8-4b13-a969-cfe956679ff7" providerId="ADAL" clId="{AD9C4A37-A104-41BB-8C21-4766E1DD166A}" dt="2025-03-15T10:33:28.115" v="119" actId="14100"/>
          <ac:picMkLst>
            <pc:docMk/>
            <pc:sldMk cId="3745806613" sldId="268"/>
            <ac:picMk id="3" creationId="{699D1131-1E74-3D9A-7E07-15858BD571AE}"/>
          </ac:picMkLst>
        </pc:picChg>
      </pc:sldChg>
      <pc:sldChg chg="addSp modSp mod">
        <pc:chgData name="Bachu, Lokesh" userId="9c31840a-16a8-4b13-a969-cfe956679ff7" providerId="ADAL" clId="{AD9C4A37-A104-41BB-8C21-4766E1DD166A}" dt="2025-03-15T10:35:28.957" v="133" actId="14100"/>
        <pc:sldMkLst>
          <pc:docMk/>
          <pc:sldMk cId="3777906791" sldId="269"/>
        </pc:sldMkLst>
        <pc:spChg chg="add mod">
          <ac:chgData name="Bachu, Lokesh" userId="9c31840a-16a8-4b13-a969-cfe956679ff7" providerId="ADAL" clId="{AD9C4A37-A104-41BB-8C21-4766E1DD166A}" dt="2025-03-15T10:34:28.324" v="127" actId="20577"/>
          <ac:spMkLst>
            <pc:docMk/>
            <pc:sldMk cId="3777906791" sldId="269"/>
            <ac:spMk id="3" creationId="{837A31E6-7288-5F1B-0E9C-4FC6966EA799}"/>
          </ac:spMkLst>
        </pc:spChg>
        <pc:picChg chg="add mod">
          <ac:chgData name="Bachu, Lokesh" userId="9c31840a-16a8-4b13-a969-cfe956679ff7" providerId="ADAL" clId="{AD9C4A37-A104-41BB-8C21-4766E1DD166A}" dt="2025-03-15T10:35:28.957" v="133" actId="14100"/>
          <ac:picMkLst>
            <pc:docMk/>
            <pc:sldMk cId="3777906791" sldId="269"/>
            <ac:picMk id="5" creationId="{6CF27A92-B138-A83D-F322-550F04513F2F}"/>
          </ac:picMkLst>
        </pc:picChg>
      </pc:sldChg>
      <pc:sldChg chg="addSp modSp mod">
        <pc:chgData name="Bachu, Lokesh" userId="9c31840a-16a8-4b13-a969-cfe956679ff7" providerId="ADAL" clId="{AD9C4A37-A104-41BB-8C21-4766E1DD166A}" dt="2025-03-15T10:37:34.391" v="142" actId="1076"/>
        <pc:sldMkLst>
          <pc:docMk/>
          <pc:sldMk cId="3007595704" sldId="270"/>
        </pc:sldMkLst>
        <pc:spChg chg="add mod">
          <ac:chgData name="Bachu, Lokesh" userId="9c31840a-16a8-4b13-a969-cfe956679ff7" providerId="ADAL" clId="{AD9C4A37-A104-41BB-8C21-4766E1DD166A}" dt="2025-03-15T10:37:06.941" v="140" actId="20577"/>
          <ac:spMkLst>
            <pc:docMk/>
            <pc:sldMk cId="3007595704" sldId="270"/>
            <ac:spMk id="3" creationId="{91519837-C6B5-FC50-BE6F-F89018371266}"/>
          </ac:spMkLst>
        </pc:spChg>
        <pc:picChg chg="add mod">
          <ac:chgData name="Bachu, Lokesh" userId="9c31840a-16a8-4b13-a969-cfe956679ff7" providerId="ADAL" clId="{AD9C4A37-A104-41BB-8C21-4766E1DD166A}" dt="2025-03-15T10:37:34.391" v="142" actId="1076"/>
          <ac:picMkLst>
            <pc:docMk/>
            <pc:sldMk cId="3007595704" sldId="270"/>
            <ac:picMk id="5" creationId="{BF24AE3D-F9F1-65BB-ACCF-7044C1CE3C52}"/>
          </ac:picMkLst>
        </pc:picChg>
      </pc:sldChg>
      <pc:sldChg chg="addSp modSp mod">
        <pc:chgData name="Bachu, Lokesh" userId="9c31840a-16a8-4b13-a969-cfe956679ff7" providerId="ADAL" clId="{AD9C4A37-A104-41BB-8C21-4766E1DD166A}" dt="2025-03-15T10:44:41.679" v="154" actId="20577"/>
        <pc:sldMkLst>
          <pc:docMk/>
          <pc:sldMk cId="4274888249" sldId="271"/>
        </pc:sldMkLst>
        <pc:spChg chg="add mod">
          <ac:chgData name="Bachu, Lokesh" userId="9c31840a-16a8-4b13-a969-cfe956679ff7" providerId="ADAL" clId="{AD9C4A37-A104-41BB-8C21-4766E1DD166A}" dt="2025-03-15T10:44:41.679" v="154" actId="20577"/>
          <ac:spMkLst>
            <pc:docMk/>
            <pc:sldMk cId="4274888249" sldId="271"/>
            <ac:spMk id="3" creationId="{BD05EAB7-C149-53CF-BD06-56CB589EB4E9}"/>
          </ac:spMkLst>
        </pc:spChg>
      </pc:sldChg>
      <pc:sldChg chg="addSp modSp mod">
        <pc:chgData name="Bachu, Lokesh" userId="9c31840a-16a8-4b13-a969-cfe956679ff7" providerId="ADAL" clId="{AD9C4A37-A104-41BB-8C21-4766E1DD166A}" dt="2025-03-15T10:50:52.673" v="166" actId="20577"/>
        <pc:sldMkLst>
          <pc:docMk/>
          <pc:sldMk cId="2693373484" sldId="272"/>
        </pc:sldMkLst>
        <pc:spChg chg="add mod">
          <ac:chgData name="Bachu, Lokesh" userId="9c31840a-16a8-4b13-a969-cfe956679ff7" providerId="ADAL" clId="{AD9C4A37-A104-41BB-8C21-4766E1DD166A}" dt="2025-03-15T10:50:52.673" v="166" actId="20577"/>
          <ac:spMkLst>
            <pc:docMk/>
            <pc:sldMk cId="2693373484" sldId="272"/>
            <ac:spMk id="3" creationId="{1716585B-1EB7-4959-2083-628AD1F7DAC9}"/>
          </ac:spMkLst>
        </pc:spChg>
      </pc:sldChg>
      <pc:sldChg chg="addSp mod">
        <pc:chgData name="Bachu, Lokesh" userId="9c31840a-16a8-4b13-a969-cfe956679ff7" providerId="ADAL" clId="{AD9C4A37-A104-41BB-8C21-4766E1DD166A}" dt="2025-03-15T11:01:47.316" v="167" actId="22"/>
        <pc:sldMkLst>
          <pc:docMk/>
          <pc:sldMk cId="1180335512" sldId="273"/>
        </pc:sldMkLst>
        <pc:picChg chg="add">
          <ac:chgData name="Bachu, Lokesh" userId="9c31840a-16a8-4b13-a969-cfe956679ff7" providerId="ADAL" clId="{AD9C4A37-A104-41BB-8C21-4766E1DD166A}" dt="2025-03-15T11:01:47.316" v="167" actId="22"/>
          <ac:picMkLst>
            <pc:docMk/>
            <pc:sldMk cId="1180335512" sldId="273"/>
            <ac:picMk id="3" creationId="{710E3604-3399-B5C3-6A87-6E844CB2168B}"/>
          </ac:picMkLst>
        </pc:picChg>
      </pc:sldChg>
      <pc:sldChg chg="addSp modSp mod">
        <pc:chgData name="Bachu, Lokesh" userId="9c31840a-16a8-4b13-a969-cfe956679ff7" providerId="ADAL" clId="{AD9C4A37-A104-41BB-8C21-4766E1DD166A}" dt="2025-03-15T11:03:43.614" v="185" actId="20577"/>
        <pc:sldMkLst>
          <pc:docMk/>
          <pc:sldMk cId="2265647827" sldId="274"/>
        </pc:sldMkLst>
        <pc:spChg chg="add mod">
          <ac:chgData name="Bachu, Lokesh" userId="9c31840a-16a8-4b13-a969-cfe956679ff7" providerId="ADAL" clId="{AD9C4A37-A104-41BB-8C21-4766E1DD166A}" dt="2025-03-15T11:03:43.614" v="185" actId="20577"/>
          <ac:spMkLst>
            <pc:docMk/>
            <pc:sldMk cId="2265647827" sldId="274"/>
            <ac:spMk id="3" creationId="{882988B3-4963-0485-B5C9-DB21AE3218A6}"/>
          </ac:spMkLst>
        </pc:spChg>
      </pc:sldChg>
      <pc:sldChg chg="addSp modSp mod">
        <pc:chgData name="Bachu, Lokesh" userId="9c31840a-16a8-4b13-a969-cfe956679ff7" providerId="ADAL" clId="{AD9C4A37-A104-41BB-8C21-4766E1DD166A}" dt="2025-03-15T11:09:26.266" v="197" actId="12"/>
        <pc:sldMkLst>
          <pc:docMk/>
          <pc:sldMk cId="2411478294" sldId="275"/>
        </pc:sldMkLst>
        <pc:spChg chg="add mod">
          <ac:chgData name="Bachu, Lokesh" userId="9c31840a-16a8-4b13-a969-cfe956679ff7" providerId="ADAL" clId="{AD9C4A37-A104-41BB-8C21-4766E1DD166A}" dt="2025-03-15T11:09:26.266" v="197" actId="12"/>
          <ac:spMkLst>
            <pc:docMk/>
            <pc:sldMk cId="2411478294" sldId="275"/>
            <ac:spMk id="3" creationId="{F9215FDD-9C2F-BF5D-497F-B34F75E1F739}"/>
          </ac:spMkLst>
        </pc:spChg>
      </pc:sldChg>
      <pc:sldChg chg="addSp modSp mod">
        <pc:chgData name="Bachu, Lokesh" userId="9c31840a-16a8-4b13-a969-cfe956679ff7" providerId="ADAL" clId="{AD9C4A37-A104-41BB-8C21-4766E1DD166A}" dt="2025-03-15T11:11:16.683" v="202" actId="1076"/>
        <pc:sldMkLst>
          <pc:docMk/>
          <pc:sldMk cId="3474018511" sldId="276"/>
        </pc:sldMkLst>
        <pc:picChg chg="add mod">
          <ac:chgData name="Bachu, Lokesh" userId="9c31840a-16a8-4b13-a969-cfe956679ff7" providerId="ADAL" clId="{AD9C4A37-A104-41BB-8C21-4766E1DD166A}" dt="2025-03-15T11:10:49.145" v="200" actId="1076"/>
          <ac:picMkLst>
            <pc:docMk/>
            <pc:sldMk cId="3474018511" sldId="276"/>
            <ac:picMk id="4" creationId="{1089D9AD-5972-F516-CBED-E194CC076D2B}"/>
          </ac:picMkLst>
        </pc:picChg>
        <pc:picChg chg="add mod">
          <ac:chgData name="Bachu, Lokesh" userId="9c31840a-16a8-4b13-a969-cfe956679ff7" providerId="ADAL" clId="{AD9C4A37-A104-41BB-8C21-4766E1DD166A}" dt="2025-03-15T11:11:16.683" v="202" actId="1076"/>
          <ac:picMkLst>
            <pc:docMk/>
            <pc:sldMk cId="3474018511" sldId="276"/>
            <ac:picMk id="6" creationId="{0205ED0B-8B91-333D-8FF1-A87480D44D5D}"/>
          </ac:picMkLst>
        </pc:picChg>
      </pc:sldChg>
      <pc:sldChg chg="addSp modSp mod">
        <pc:chgData name="Bachu, Lokesh" userId="9c31840a-16a8-4b13-a969-cfe956679ff7" providerId="ADAL" clId="{AD9C4A37-A104-41BB-8C21-4766E1DD166A}" dt="2025-03-15T11:15:03.505" v="207" actId="207"/>
        <pc:sldMkLst>
          <pc:docMk/>
          <pc:sldMk cId="260994462" sldId="277"/>
        </pc:sldMkLst>
        <pc:spChg chg="add mod">
          <ac:chgData name="Bachu, Lokesh" userId="9c31840a-16a8-4b13-a969-cfe956679ff7" providerId="ADAL" clId="{AD9C4A37-A104-41BB-8C21-4766E1DD166A}" dt="2025-03-15T11:15:03.505" v="207" actId="207"/>
          <ac:spMkLst>
            <pc:docMk/>
            <pc:sldMk cId="260994462" sldId="277"/>
            <ac:spMk id="3" creationId="{ED7AD25C-B981-A29D-5D00-766CAA004EC7}"/>
          </ac:spMkLst>
        </pc:spChg>
      </pc:sldChg>
      <pc:sldChg chg="addSp modSp mod">
        <pc:chgData name="Bachu, Lokesh" userId="9c31840a-16a8-4b13-a969-cfe956679ff7" providerId="ADAL" clId="{AD9C4A37-A104-41BB-8C21-4766E1DD166A}" dt="2025-03-15T11:16:15.784" v="221" actId="21"/>
        <pc:sldMkLst>
          <pc:docMk/>
          <pc:sldMk cId="3984552870" sldId="278"/>
        </pc:sldMkLst>
        <pc:spChg chg="add mod">
          <ac:chgData name="Bachu, Lokesh" userId="9c31840a-16a8-4b13-a969-cfe956679ff7" providerId="ADAL" clId="{AD9C4A37-A104-41BB-8C21-4766E1DD166A}" dt="2025-03-15T11:16:15.784" v="221" actId="21"/>
          <ac:spMkLst>
            <pc:docMk/>
            <pc:sldMk cId="3984552870" sldId="278"/>
            <ac:spMk id="3" creationId="{1938727A-8421-3839-78EF-71454E341F67}"/>
          </ac:spMkLst>
        </pc:spChg>
      </pc:sldChg>
      <pc:sldChg chg="addSp modSp mod">
        <pc:chgData name="Bachu, Lokesh" userId="9c31840a-16a8-4b13-a969-cfe956679ff7" providerId="ADAL" clId="{AD9C4A37-A104-41BB-8C21-4766E1DD166A}" dt="2025-03-15T11:17:47.840" v="229" actId="20577"/>
        <pc:sldMkLst>
          <pc:docMk/>
          <pc:sldMk cId="710572162" sldId="279"/>
        </pc:sldMkLst>
        <pc:spChg chg="add mod">
          <ac:chgData name="Bachu, Lokesh" userId="9c31840a-16a8-4b13-a969-cfe956679ff7" providerId="ADAL" clId="{AD9C4A37-A104-41BB-8C21-4766E1DD166A}" dt="2025-03-15T11:17:47.840" v="229" actId="20577"/>
          <ac:spMkLst>
            <pc:docMk/>
            <pc:sldMk cId="710572162" sldId="279"/>
            <ac:spMk id="3" creationId="{F0134822-4162-4978-D6FB-58895E3A8436}"/>
          </ac:spMkLst>
        </pc:spChg>
      </pc:sldChg>
      <pc:sldChg chg="addSp modSp mod">
        <pc:chgData name="Bachu, Lokesh" userId="9c31840a-16a8-4b13-a969-cfe956679ff7" providerId="ADAL" clId="{AD9C4A37-A104-41BB-8C21-4766E1DD166A}" dt="2025-03-15T11:20:30.509" v="244" actId="113"/>
        <pc:sldMkLst>
          <pc:docMk/>
          <pc:sldMk cId="3653928633" sldId="280"/>
        </pc:sldMkLst>
        <pc:spChg chg="add mod">
          <ac:chgData name="Bachu, Lokesh" userId="9c31840a-16a8-4b13-a969-cfe956679ff7" providerId="ADAL" clId="{AD9C4A37-A104-41BB-8C21-4766E1DD166A}" dt="2025-03-15T11:20:30.509" v="244" actId="113"/>
          <ac:spMkLst>
            <pc:docMk/>
            <pc:sldMk cId="3653928633" sldId="280"/>
            <ac:spMk id="3" creationId="{FCBD7C1A-3DE6-4D98-68AB-16D28E9B6126}"/>
          </ac:spMkLst>
        </pc:spChg>
      </pc:sldChg>
      <pc:sldChg chg="addSp modSp mod">
        <pc:chgData name="Bachu, Lokesh" userId="9c31840a-16a8-4b13-a969-cfe956679ff7" providerId="ADAL" clId="{AD9C4A37-A104-41BB-8C21-4766E1DD166A}" dt="2025-03-15T11:22:08.441" v="250" actId="255"/>
        <pc:sldMkLst>
          <pc:docMk/>
          <pc:sldMk cId="4054141705" sldId="281"/>
        </pc:sldMkLst>
        <pc:spChg chg="add mod">
          <ac:chgData name="Bachu, Lokesh" userId="9c31840a-16a8-4b13-a969-cfe956679ff7" providerId="ADAL" clId="{AD9C4A37-A104-41BB-8C21-4766E1DD166A}" dt="2025-03-15T11:22:08.441" v="250" actId="255"/>
          <ac:spMkLst>
            <pc:docMk/>
            <pc:sldMk cId="4054141705" sldId="281"/>
            <ac:spMk id="3" creationId="{5088AC9E-FF70-C392-0A18-2AB3045E45DD}"/>
          </ac:spMkLst>
        </pc:spChg>
      </pc:sldChg>
      <pc:sldChg chg="addSp mod">
        <pc:chgData name="Bachu, Lokesh" userId="9c31840a-16a8-4b13-a969-cfe956679ff7" providerId="ADAL" clId="{AD9C4A37-A104-41BB-8C21-4766E1DD166A}" dt="2025-03-15T11:23:01.433" v="251" actId="22"/>
        <pc:sldMkLst>
          <pc:docMk/>
          <pc:sldMk cId="1274954695" sldId="282"/>
        </pc:sldMkLst>
        <pc:picChg chg="add">
          <ac:chgData name="Bachu, Lokesh" userId="9c31840a-16a8-4b13-a969-cfe956679ff7" providerId="ADAL" clId="{AD9C4A37-A104-41BB-8C21-4766E1DD166A}" dt="2025-03-15T11:23:01.433" v="251" actId="22"/>
          <ac:picMkLst>
            <pc:docMk/>
            <pc:sldMk cId="1274954695" sldId="282"/>
            <ac:picMk id="3" creationId="{8B59FF7E-4C77-9BD8-DDDC-B1A59A227E0A}"/>
          </ac:picMkLst>
        </pc:picChg>
      </pc:sldChg>
      <pc:sldChg chg="addSp modSp mod">
        <pc:chgData name="Bachu, Lokesh" userId="9c31840a-16a8-4b13-a969-cfe956679ff7" providerId="ADAL" clId="{AD9C4A37-A104-41BB-8C21-4766E1DD166A}" dt="2025-03-15T11:27:43.382" v="260" actId="207"/>
        <pc:sldMkLst>
          <pc:docMk/>
          <pc:sldMk cId="1387922937" sldId="283"/>
        </pc:sldMkLst>
        <pc:spChg chg="add mod">
          <ac:chgData name="Bachu, Lokesh" userId="9c31840a-16a8-4b13-a969-cfe956679ff7" providerId="ADAL" clId="{AD9C4A37-A104-41BB-8C21-4766E1DD166A}" dt="2025-03-15T11:27:43.382" v="260" actId="207"/>
          <ac:spMkLst>
            <pc:docMk/>
            <pc:sldMk cId="1387922937" sldId="283"/>
            <ac:spMk id="3" creationId="{CBD45467-49B1-B85C-66C9-D0432B0E82C6}"/>
          </ac:spMkLst>
        </pc:spChg>
      </pc:sldChg>
      <pc:sldChg chg="addSp modSp mod">
        <pc:chgData name="Bachu, Lokesh" userId="9c31840a-16a8-4b13-a969-cfe956679ff7" providerId="ADAL" clId="{AD9C4A37-A104-41BB-8C21-4766E1DD166A}" dt="2025-03-15T11:35:36.101" v="277" actId="207"/>
        <pc:sldMkLst>
          <pc:docMk/>
          <pc:sldMk cId="1336470942" sldId="284"/>
        </pc:sldMkLst>
        <pc:spChg chg="add mod">
          <ac:chgData name="Bachu, Lokesh" userId="9c31840a-16a8-4b13-a969-cfe956679ff7" providerId="ADAL" clId="{AD9C4A37-A104-41BB-8C21-4766E1DD166A}" dt="2025-03-15T11:35:36.101" v="277" actId="207"/>
          <ac:spMkLst>
            <pc:docMk/>
            <pc:sldMk cId="1336470942" sldId="284"/>
            <ac:spMk id="3" creationId="{58ACBFF8-B4CA-250F-F386-6587A9AD498D}"/>
          </ac:spMkLst>
        </pc:spChg>
      </pc:sldChg>
      <pc:sldChg chg="addSp modSp mod">
        <pc:chgData name="Bachu, Lokesh" userId="9c31840a-16a8-4b13-a969-cfe956679ff7" providerId="ADAL" clId="{AD9C4A37-A104-41BB-8C21-4766E1DD166A}" dt="2025-03-15T11:37:48.676" v="292" actId="14100"/>
        <pc:sldMkLst>
          <pc:docMk/>
          <pc:sldMk cId="1784986671" sldId="285"/>
        </pc:sldMkLst>
        <pc:spChg chg="add mod">
          <ac:chgData name="Bachu, Lokesh" userId="9c31840a-16a8-4b13-a969-cfe956679ff7" providerId="ADAL" clId="{AD9C4A37-A104-41BB-8C21-4766E1DD166A}" dt="2025-03-15T11:37:42.923" v="289" actId="14100"/>
          <ac:spMkLst>
            <pc:docMk/>
            <pc:sldMk cId="1784986671" sldId="285"/>
            <ac:spMk id="3" creationId="{11B81642-35F1-4944-5DF8-4CBD56F01451}"/>
          </ac:spMkLst>
        </pc:spChg>
        <pc:picChg chg="add mod">
          <ac:chgData name="Bachu, Lokesh" userId="9c31840a-16a8-4b13-a969-cfe956679ff7" providerId="ADAL" clId="{AD9C4A37-A104-41BB-8C21-4766E1DD166A}" dt="2025-03-15T11:37:48.676" v="292" actId="14100"/>
          <ac:picMkLst>
            <pc:docMk/>
            <pc:sldMk cId="1784986671" sldId="285"/>
            <ac:picMk id="5" creationId="{5D86EC38-234A-60D4-0EB4-A5E577B389AA}"/>
          </ac:picMkLst>
        </pc:picChg>
      </pc:sldChg>
      <pc:sldChg chg="addSp modSp mod">
        <pc:chgData name="Bachu, Lokesh" userId="9c31840a-16a8-4b13-a969-cfe956679ff7" providerId="ADAL" clId="{AD9C4A37-A104-41BB-8C21-4766E1DD166A}" dt="2025-03-15T11:39:26.050" v="310" actId="113"/>
        <pc:sldMkLst>
          <pc:docMk/>
          <pc:sldMk cId="1924497019" sldId="286"/>
        </pc:sldMkLst>
        <pc:spChg chg="add mod">
          <ac:chgData name="Bachu, Lokesh" userId="9c31840a-16a8-4b13-a969-cfe956679ff7" providerId="ADAL" clId="{AD9C4A37-A104-41BB-8C21-4766E1DD166A}" dt="2025-03-15T11:39:26.050" v="310" actId="113"/>
          <ac:spMkLst>
            <pc:docMk/>
            <pc:sldMk cId="1924497019" sldId="286"/>
            <ac:spMk id="3" creationId="{F3194614-C975-D925-F409-DC4D15463D31}"/>
          </ac:spMkLst>
        </pc:spChg>
      </pc:sldChg>
      <pc:sldChg chg="addSp mod">
        <pc:chgData name="Bachu, Lokesh" userId="9c31840a-16a8-4b13-a969-cfe956679ff7" providerId="ADAL" clId="{AD9C4A37-A104-41BB-8C21-4766E1DD166A}" dt="2025-03-15T11:40:06.132" v="311" actId="22"/>
        <pc:sldMkLst>
          <pc:docMk/>
          <pc:sldMk cId="4076792962" sldId="287"/>
        </pc:sldMkLst>
        <pc:picChg chg="add">
          <ac:chgData name="Bachu, Lokesh" userId="9c31840a-16a8-4b13-a969-cfe956679ff7" providerId="ADAL" clId="{AD9C4A37-A104-41BB-8C21-4766E1DD166A}" dt="2025-03-15T11:40:06.132" v="311" actId="22"/>
          <ac:picMkLst>
            <pc:docMk/>
            <pc:sldMk cId="4076792962" sldId="287"/>
            <ac:picMk id="3" creationId="{D2830620-1A06-71D1-6BAD-02D9C0D2D136}"/>
          </ac:picMkLst>
        </pc:picChg>
      </pc:sldChg>
      <pc:sldChg chg="addSp modSp mod">
        <pc:chgData name="Bachu, Lokesh" userId="9c31840a-16a8-4b13-a969-cfe956679ff7" providerId="ADAL" clId="{AD9C4A37-A104-41BB-8C21-4766E1DD166A}" dt="2025-03-15T11:41:00.610" v="318" actId="113"/>
        <pc:sldMkLst>
          <pc:docMk/>
          <pc:sldMk cId="1808886201" sldId="288"/>
        </pc:sldMkLst>
        <pc:spChg chg="add mod">
          <ac:chgData name="Bachu, Lokesh" userId="9c31840a-16a8-4b13-a969-cfe956679ff7" providerId="ADAL" clId="{AD9C4A37-A104-41BB-8C21-4766E1DD166A}" dt="2025-03-15T11:41:00.610" v="318" actId="113"/>
          <ac:spMkLst>
            <pc:docMk/>
            <pc:sldMk cId="1808886201" sldId="288"/>
            <ac:spMk id="3" creationId="{2A99CFF2-EC78-5324-7EF2-A481B02CFDB6}"/>
          </ac:spMkLst>
        </pc:spChg>
      </pc:sldChg>
      <pc:sldChg chg="addSp modSp mod">
        <pc:chgData name="Bachu, Lokesh" userId="9c31840a-16a8-4b13-a969-cfe956679ff7" providerId="ADAL" clId="{AD9C4A37-A104-41BB-8C21-4766E1DD166A}" dt="2025-03-15T11:41:48.375" v="328" actId="21"/>
        <pc:sldMkLst>
          <pc:docMk/>
          <pc:sldMk cId="700327530" sldId="289"/>
        </pc:sldMkLst>
        <pc:spChg chg="add mod">
          <ac:chgData name="Bachu, Lokesh" userId="9c31840a-16a8-4b13-a969-cfe956679ff7" providerId="ADAL" clId="{AD9C4A37-A104-41BB-8C21-4766E1DD166A}" dt="2025-03-15T11:41:48.375" v="328" actId="21"/>
          <ac:spMkLst>
            <pc:docMk/>
            <pc:sldMk cId="700327530" sldId="289"/>
            <ac:spMk id="3" creationId="{79C82C46-7387-26C0-4692-884E1D4BCF8D}"/>
          </ac:spMkLst>
        </pc:spChg>
      </pc:sldChg>
      <pc:sldChg chg="addSp modSp mod">
        <pc:chgData name="Bachu, Lokesh" userId="9c31840a-16a8-4b13-a969-cfe956679ff7" providerId="ADAL" clId="{AD9C4A37-A104-41BB-8C21-4766E1DD166A}" dt="2025-03-15T11:42:45.502" v="338" actId="14100"/>
        <pc:sldMkLst>
          <pc:docMk/>
          <pc:sldMk cId="2788754373" sldId="290"/>
        </pc:sldMkLst>
        <pc:spChg chg="add mod">
          <ac:chgData name="Bachu, Lokesh" userId="9c31840a-16a8-4b13-a969-cfe956679ff7" providerId="ADAL" clId="{AD9C4A37-A104-41BB-8C21-4766E1DD166A}" dt="2025-03-15T11:42:45.502" v="338" actId="14100"/>
          <ac:spMkLst>
            <pc:docMk/>
            <pc:sldMk cId="2788754373" sldId="290"/>
            <ac:spMk id="3" creationId="{7C09FB9A-FCF7-64AE-6CEE-D4B1F2491D97}"/>
          </ac:spMkLst>
        </pc:spChg>
        <pc:picChg chg="add mod">
          <ac:chgData name="Bachu, Lokesh" userId="9c31840a-16a8-4b13-a969-cfe956679ff7" providerId="ADAL" clId="{AD9C4A37-A104-41BB-8C21-4766E1DD166A}" dt="2025-03-15T11:42:40.525" v="337" actId="1076"/>
          <ac:picMkLst>
            <pc:docMk/>
            <pc:sldMk cId="2788754373" sldId="290"/>
            <ac:picMk id="5" creationId="{A793736D-C048-85CF-B89B-D5308E7A61D0}"/>
          </ac:picMkLst>
        </pc:picChg>
      </pc:sldChg>
      <pc:sldChg chg="addSp modSp mod">
        <pc:chgData name="Bachu, Lokesh" userId="9c31840a-16a8-4b13-a969-cfe956679ff7" providerId="ADAL" clId="{AD9C4A37-A104-41BB-8C21-4766E1DD166A}" dt="2025-03-15T11:44:17.633" v="350" actId="1076"/>
        <pc:sldMkLst>
          <pc:docMk/>
          <pc:sldMk cId="626176774" sldId="291"/>
        </pc:sldMkLst>
        <pc:spChg chg="add mod">
          <ac:chgData name="Bachu, Lokesh" userId="9c31840a-16a8-4b13-a969-cfe956679ff7" providerId="ADAL" clId="{AD9C4A37-A104-41BB-8C21-4766E1DD166A}" dt="2025-03-15T11:43:44.643" v="348" actId="207"/>
          <ac:spMkLst>
            <pc:docMk/>
            <pc:sldMk cId="626176774" sldId="291"/>
            <ac:spMk id="3" creationId="{FBCED657-6240-085E-729F-FD014845A677}"/>
          </ac:spMkLst>
        </pc:spChg>
        <pc:picChg chg="add mod">
          <ac:chgData name="Bachu, Lokesh" userId="9c31840a-16a8-4b13-a969-cfe956679ff7" providerId="ADAL" clId="{AD9C4A37-A104-41BB-8C21-4766E1DD166A}" dt="2025-03-15T11:44:17.633" v="350" actId="1076"/>
          <ac:picMkLst>
            <pc:docMk/>
            <pc:sldMk cId="626176774" sldId="291"/>
            <ac:picMk id="5" creationId="{B3BDFCA1-6BEB-473F-89E5-C2E629D86D26}"/>
          </ac:picMkLst>
        </pc:picChg>
      </pc:sldChg>
      <pc:sldChg chg="addSp modSp mod">
        <pc:chgData name="Bachu, Lokesh" userId="9c31840a-16a8-4b13-a969-cfe956679ff7" providerId="ADAL" clId="{AD9C4A37-A104-41BB-8C21-4766E1DD166A}" dt="2025-03-15T11:45:45.576" v="359" actId="1076"/>
        <pc:sldMkLst>
          <pc:docMk/>
          <pc:sldMk cId="1660162611" sldId="292"/>
        </pc:sldMkLst>
        <pc:spChg chg="add mod">
          <ac:chgData name="Bachu, Lokesh" userId="9c31840a-16a8-4b13-a969-cfe956679ff7" providerId="ADAL" clId="{AD9C4A37-A104-41BB-8C21-4766E1DD166A}" dt="2025-03-15T11:45:22.764" v="357" actId="207"/>
          <ac:spMkLst>
            <pc:docMk/>
            <pc:sldMk cId="1660162611" sldId="292"/>
            <ac:spMk id="3" creationId="{C8046620-1A31-9AC9-42CC-F2655C786DEE}"/>
          </ac:spMkLst>
        </pc:spChg>
        <pc:picChg chg="add mod">
          <ac:chgData name="Bachu, Lokesh" userId="9c31840a-16a8-4b13-a969-cfe956679ff7" providerId="ADAL" clId="{AD9C4A37-A104-41BB-8C21-4766E1DD166A}" dt="2025-03-15T11:45:45.576" v="359" actId="1076"/>
          <ac:picMkLst>
            <pc:docMk/>
            <pc:sldMk cId="1660162611" sldId="292"/>
            <ac:picMk id="5" creationId="{FD53448C-5BEA-96B1-E2B4-22EBB5476E47}"/>
          </ac:picMkLst>
        </pc:picChg>
      </pc:sldChg>
      <pc:sldChg chg="addSp modSp mod">
        <pc:chgData name="Bachu, Lokesh" userId="9c31840a-16a8-4b13-a969-cfe956679ff7" providerId="ADAL" clId="{AD9C4A37-A104-41BB-8C21-4766E1DD166A}" dt="2025-03-15T11:47:03.044" v="375" actId="12"/>
        <pc:sldMkLst>
          <pc:docMk/>
          <pc:sldMk cId="316147286" sldId="293"/>
        </pc:sldMkLst>
        <pc:spChg chg="add mod">
          <ac:chgData name="Bachu, Lokesh" userId="9c31840a-16a8-4b13-a969-cfe956679ff7" providerId="ADAL" clId="{AD9C4A37-A104-41BB-8C21-4766E1DD166A}" dt="2025-03-15T11:47:03.044" v="375" actId="12"/>
          <ac:spMkLst>
            <pc:docMk/>
            <pc:sldMk cId="316147286" sldId="293"/>
            <ac:spMk id="3" creationId="{37DCBE78-FA29-7918-D449-B3D63B87CB2B}"/>
          </ac:spMkLst>
        </pc:spChg>
      </pc:sldChg>
      <pc:sldChg chg="addSp mod">
        <pc:chgData name="Bachu, Lokesh" userId="9c31840a-16a8-4b13-a969-cfe956679ff7" providerId="ADAL" clId="{AD9C4A37-A104-41BB-8C21-4766E1DD166A}" dt="2025-03-15T11:47:27.873" v="376" actId="22"/>
        <pc:sldMkLst>
          <pc:docMk/>
          <pc:sldMk cId="3875701138" sldId="294"/>
        </pc:sldMkLst>
        <pc:picChg chg="add">
          <ac:chgData name="Bachu, Lokesh" userId="9c31840a-16a8-4b13-a969-cfe956679ff7" providerId="ADAL" clId="{AD9C4A37-A104-41BB-8C21-4766E1DD166A}" dt="2025-03-15T11:47:27.873" v="376" actId="22"/>
          <ac:picMkLst>
            <pc:docMk/>
            <pc:sldMk cId="3875701138" sldId="294"/>
            <ac:picMk id="3" creationId="{548043C1-31E1-DF64-C246-16F9AB8F4003}"/>
          </ac:picMkLst>
        </pc:picChg>
      </pc:sldChg>
      <pc:sldChg chg="addSp modSp mod">
        <pc:chgData name="Bachu, Lokesh" userId="9c31840a-16a8-4b13-a969-cfe956679ff7" providerId="ADAL" clId="{AD9C4A37-A104-41BB-8C21-4766E1DD166A}" dt="2025-03-15T11:48:59.951" v="385" actId="1076"/>
        <pc:sldMkLst>
          <pc:docMk/>
          <pc:sldMk cId="2524507238" sldId="295"/>
        </pc:sldMkLst>
        <pc:spChg chg="add mod">
          <ac:chgData name="Bachu, Lokesh" userId="9c31840a-16a8-4b13-a969-cfe956679ff7" providerId="ADAL" clId="{AD9C4A37-A104-41BB-8C21-4766E1DD166A}" dt="2025-03-15T11:48:01.087" v="380" actId="207"/>
          <ac:spMkLst>
            <pc:docMk/>
            <pc:sldMk cId="2524507238" sldId="295"/>
            <ac:spMk id="3" creationId="{5087F313-7B6F-8850-AFD9-FE6621DE6772}"/>
          </ac:spMkLst>
        </pc:spChg>
        <pc:picChg chg="add mod">
          <ac:chgData name="Bachu, Lokesh" userId="9c31840a-16a8-4b13-a969-cfe956679ff7" providerId="ADAL" clId="{AD9C4A37-A104-41BB-8C21-4766E1DD166A}" dt="2025-03-15T11:48:37.903" v="383" actId="14100"/>
          <ac:picMkLst>
            <pc:docMk/>
            <pc:sldMk cId="2524507238" sldId="295"/>
            <ac:picMk id="5" creationId="{3BB54E95-70D6-D396-7023-6D09EEDA25EE}"/>
          </ac:picMkLst>
        </pc:picChg>
        <pc:picChg chg="add mod">
          <ac:chgData name="Bachu, Lokesh" userId="9c31840a-16a8-4b13-a969-cfe956679ff7" providerId="ADAL" clId="{AD9C4A37-A104-41BB-8C21-4766E1DD166A}" dt="2025-03-15T11:48:59.951" v="385" actId="1076"/>
          <ac:picMkLst>
            <pc:docMk/>
            <pc:sldMk cId="2524507238" sldId="295"/>
            <ac:picMk id="7" creationId="{2219243E-C5FA-9BF9-B69F-AF7F6FAFF1BC}"/>
          </ac:picMkLst>
        </pc:picChg>
      </pc:sldChg>
      <pc:sldChg chg="addSp modSp mod">
        <pc:chgData name="Bachu, Lokesh" userId="9c31840a-16a8-4b13-a969-cfe956679ff7" providerId="ADAL" clId="{AD9C4A37-A104-41BB-8C21-4766E1DD166A}" dt="2025-03-15T11:49:47.078" v="397" actId="207"/>
        <pc:sldMkLst>
          <pc:docMk/>
          <pc:sldMk cId="3408025086" sldId="296"/>
        </pc:sldMkLst>
        <pc:spChg chg="add mod">
          <ac:chgData name="Bachu, Lokesh" userId="9c31840a-16a8-4b13-a969-cfe956679ff7" providerId="ADAL" clId="{AD9C4A37-A104-41BB-8C21-4766E1DD166A}" dt="2025-03-15T11:49:47.078" v="397" actId="207"/>
          <ac:spMkLst>
            <pc:docMk/>
            <pc:sldMk cId="3408025086" sldId="296"/>
            <ac:spMk id="3" creationId="{210E0B9F-91AE-B48F-F20C-332AB3853655}"/>
          </ac:spMkLst>
        </pc:spChg>
      </pc:sldChg>
      <pc:sldChg chg="addSp modSp mod setBg">
        <pc:chgData name="Bachu, Lokesh" userId="9c31840a-16a8-4b13-a969-cfe956679ff7" providerId="ADAL" clId="{AD9C4A37-A104-41BB-8C21-4766E1DD166A}" dt="2025-03-15T11:50:19.465" v="399" actId="26606"/>
        <pc:sldMkLst>
          <pc:docMk/>
          <pc:sldMk cId="1891777812" sldId="297"/>
        </pc:sldMkLst>
        <pc:spChg chg="add">
          <ac:chgData name="Bachu, Lokesh" userId="9c31840a-16a8-4b13-a969-cfe956679ff7" providerId="ADAL" clId="{AD9C4A37-A104-41BB-8C21-4766E1DD166A}" dt="2025-03-15T11:50:19.465" v="399" actId="26606"/>
          <ac:spMkLst>
            <pc:docMk/>
            <pc:sldMk cId="1891777812" sldId="297"/>
            <ac:spMk id="8" creationId="{F3060C83-F051-4F0E-ABAD-AA0DFC48B218}"/>
          </ac:spMkLst>
        </pc:spChg>
        <pc:spChg chg="add">
          <ac:chgData name="Bachu, Lokesh" userId="9c31840a-16a8-4b13-a969-cfe956679ff7" providerId="ADAL" clId="{AD9C4A37-A104-41BB-8C21-4766E1DD166A}" dt="2025-03-15T11:50:19.465" v="399" actId="26606"/>
          <ac:spMkLst>
            <pc:docMk/>
            <pc:sldMk cId="1891777812" sldId="297"/>
            <ac:spMk id="10" creationId="{83C98ABE-055B-441F-B07E-44F97F083C39}"/>
          </ac:spMkLst>
        </pc:spChg>
        <pc:spChg chg="add">
          <ac:chgData name="Bachu, Lokesh" userId="9c31840a-16a8-4b13-a969-cfe956679ff7" providerId="ADAL" clId="{AD9C4A37-A104-41BB-8C21-4766E1DD166A}" dt="2025-03-15T11:50:19.465" v="399" actId="26606"/>
          <ac:spMkLst>
            <pc:docMk/>
            <pc:sldMk cId="1891777812" sldId="297"/>
            <ac:spMk id="12" creationId="{29FDB030-9B49-4CED-8CCD-4D99382388AC}"/>
          </ac:spMkLst>
        </pc:spChg>
        <pc:spChg chg="add">
          <ac:chgData name="Bachu, Lokesh" userId="9c31840a-16a8-4b13-a969-cfe956679ff7" providerId="ADAL" clId="{AD9C4A37-A104-41BB-8C21-4766E1DD166A}" dt="2025-03-15T11:50:19.465" v="399" actId="26606"/>
          <ac:spMkLst>
            <pc:docMk/>
            <pc:sldMk cId="1891777812" sldId="297"/>
            <ac:spMk id="14" creationId="{3783CA14-24A1-485C-8B30-D6A5D87987AD}"/>
          </ac:spMkLst>
        </pc:spChg>
        <pc:spChg chg="add">
          <ac:chgData name="Bachu, Lokesh" userId="9c31840a-16a8-4b13-a969-cfe956679ff7" providerId="ADAL" clId="{AD9C4A37-A104-41BB-8C21-4766E1DD166A}" dt="2025-03-15T11:50:19.465" v="399" actId="26606"/>
          <ac:spMkLst>
            <pc:docMk/>
            <pc:sldMk cId="1891777812" sldId="297"/>
            <ac:spMk id="16" creationId="{9A97C86A-04D6-40F7-AE84-31AB43E6A846}"/>
          </ac:spMkLst>
        </pc:spChg>
        <pc:spChg chg="add">
          <ac:chgData name="Bachu, Lokesh" userId="9c31840a-16a8-4b13-a969-cfe956679ff7" providerId="ADAL" clId="{AD9C4A37-A104-41BB-8C21-4766E1DD166A}" dt="2025-03-15T11:50:19.465" v="399" actId="26606"/>
          <ac:spMkLst>
            <pc:docMk/>
            <pc:sldMk cId="1891777812" sldId="297"/>
            <ac:spMk id="18" creationId="{FF9F2414-84E8-453E-B1F3-389FDE8192D9}"/>
          </ac:spMkLst>
        </pc:spChg>
        <pc:spChg chg="add">
          <ac:chgData name="Bachu, Lokesh" userId="9c31840a-16a8-4b13-a969-cfe956679ff7" providerId="ADAL" clId="{AD9C4A37-A104-41BB-8C21-4766E1DD166A}" dt="2025-03-15T11:50:19.465" v="399" actId="26606"/>
          <ac:spMkLst>
            <pc:docMk/>
            <pc:sldMk cId="1891777812" sldId="297"/>
            <ac:spMk id="20" creationId="{3ECA69A1-7536-43AC-85EF-C7106179F5ED}"/>
          </ac:spMkLst>
        </pc:spChg>
        <pc:picChg chg="add mod">
          <ac:chgData name="Bachu, Lokesh" userId="9c31840a-16a8-4b13-a969-cfe956679ff7" providerId="ADAL" clId="{AD9C4A37-A104-41BB-8C21-4766E1DD166A}" dt="2025-03-15T11:50:19.465" v="399" actId="26606"/>
          <ac:picMkLst>
            <pc:docMk/>
            <pc:sldMk cId="1891777812" sldId="297"/>
            <ac:picMk id="3" creationId="{CA15B4A3-4B01-B870-A34F-A0BE028D74AC}"/>
          </ac:picMkLst>
        </pc:picChg>
      </pc:sldChg>
      <pc:sldChg chg="addSp modSp mod">
        <pc:chgData name="Bachu, Lokesh" userId="9c31840a-16a8-4b13-a969-cfe956679ff7" providerId="ADAL" clId="{AD9C4A37-A104-41BB-8C21-4766E1DD166A}" dt="2025-03-15T11:52:16.689" v="413" actId="1076"/>
        <pc:sldMkLst>
          <pc:docMk/>
          <pc:sldMk cId="2450953835" sldId="298"/>
        </pc:sldMkLst>
        <pc:spChg chg="add mod">
          <ac:chgData name="Bachu, Lokesh" userId="9c31840a-16a8-4b13-a969-cfe956679ff7" providerId="ADAL" clId="{AD9C4A37-A104-41BB-8C21-4766E1DD166A}" dt="2025-03-15T11:52:12.534" v="412" actId="20577"/>
          <ac:spMkLst>
            <pc:docMk/>
            <pc:sldMk cId="2450953835" sldId="298"/>
            <ac:spMk id="3" creationId="{D4D53F77-D966-49FD-57EE-8C0BE7EA91C1}"/>
          </ac:spMkLst>
        </pc:spChg>
        <pc:picChg chg="add mod">
          <ac:chgData name="Bachu, Lokesh" userId="9c31840a-16a8-4b13-a969-cfe956679ff7" providerId="ADAL" clId="{AD9C4A37-A104-41BB-8C21-4766E1DD166A}" dt="2025-03-15T11:52:16.689" v="413" actId="1076"/>
          <ac:picMkLst>
            <pc:docMk/>
            <pc:sldMk cId="2450953835" sldId="298"/>
            <ac:picMk id="5" creationId="{D4519414-E7F7-3959-020E-CB6714C5F243}"/>
          </ac:picMkLst>
        </pc:picChg>
      </pc:sldChg>
      <pc:sldChg chg="addSp modSp mod">
        <pc:chgData name="Bachu, Lokesh" userId="9c31840a-16a8-4b13-a969-cfe956679ff7" providerId="ADAL" clId="{AD9C4A37-A104-41BB-8C21-4766E1DD166A}" dt="2025-03-15T11:54:48.100" v="432" actId="1076"/>
        <pc:sldMkLst>
          <pc:docMk/>
          <pc:sldMk cId="3867051406" sldId="299"/>
        </pc:sldMkLst>
        <pc:spChg chg="add mod">
          <ac:chgData name="Bachu, Lokesh" userId="9c31840a-16a8-4b13-a969-cfe956679ff7" providerId="ADAL" clId="{AD9C4A37-A104-41BB-8C21-4766E1DD166A}" dt="2025-03-15T11:54:48.100" v="432" actId="1076"/>
          <ac:spMkLst>
            <pc:docMk/>
            <pc:sldMk cId="3867051406" sldId="299"/>
            <ac:spMk id="3" creationId="{1B395527-37BE-7DCF-E3D8-7F1330532EF7}"/>
          </ac:spMkLst>
        </pc:spChg>
      </pc:sldChg>
      <pc:sldChg chg="addSp modSp mod">
        <pc:chgData name="Bachu, Lokesh" userId="9c31840a-16a8-4b13-a969-cfe956679ff7" providerId="ADAL" clId="{AD9C4A37-A104-41BB-8C21-4766E1DD166A}" dt="2025-03-15T11:56:23.853" v="446" actId="14100"/>
        <pc:sldMkLst>
          <pc:docMk/>
          <pc:sldMk cId="1047402283" sldId="300"/>
        </pc:sldMkLst>
        <pc:spChg chg="add mod">
          <ac:chgData name="Bachu, Lokesh" userId="9c31840a-16a8-4b13-a969-cfe956679ff7" providerId="ADAL" clId="{AD9C4A37-A104-41BB-8C21-4766E1DD166A}" dt="2025-03-15T11:55:12.791" v="440" actId="207"/>
          <ac:spMkLst>
            <pc:docMk/>
            <pc:sldMk cId="1047402283" sldId="300"/>
            <ac:spMk id="3" creationId="{2D130A1A-6F09-A898-EFE6-CF2485FDEE7A}"/>
          </ac:spMkLst>
        </pc:spChg>
        <pc:spChg chg="add mod">
          <ac:chgData name="Bachu, Lokesh" userId="9c31840a-16a8-4b13-a969-cfe956679ff7" providerId="ADAL" clId="{AD9C4A37-A104-41BB-8C21-4766E1DD166A}" dt="2025-03-15T11:55:47.150" v="443" actId="14100"/>
          <ac:spMkLst>
            <pc:docMk/>
            <pc:sldMk cId="1047402283" sldId="300"/>
            <ac:spMk id="5" creationId="{FB3C3B02-F266-6224-A143-50E53E654002}"/>
          </ac:spMkLst>
        </pc:spChg>
        <pc:picChg chg="add mod">
          <ac:chgData name="Bachu, Lokesh" userId="9c31840a-16a8-4b13-a969-cfe956679ff7" providerId="ADAL" clId="{AD9C4A37-A104-41BB-8C21-4766E1DD166A}" dt="2025-03-15T11:56:23.853" v="446" actId="14100"/>
          <ac:picMkLst>
            <pc:docMk/>
            <pc:sldMk cId="1047402283" sldId="300"/>
            <ac:picMk id="7" creationId="{F281612E-7BC9-453B-B8AA-ACF8F8F9F061}"/>
          </ac:picMkLst>
        </pc:picChg>
      </pc:sldChg>
      <pc:sldChg chg="addSp modSp mod">
        <pc:chgData name="Bachu, Lokesh" userId="9c31840a-16a8-4b13-a969-cfe956679ff7" providerId="ADAL" clId="{AD9C4A37-A104-41BB-8C21-4766E1DD166A}" dt="2025-03-15T11:57:13.935" v="453" actId="20577"/>
        <pc:sldMkLst>
          <pc:docMk/>
          <pc:sldMk cId="1299844700" sldId="301"/>
        </pc:sldMkLst>
        <pc:spChg chg="add mod">
          <ac:chgData name="Bachu, Lokesh" userId="9c31840a-16a8-4b13-a969-cfe956679ff7" providerId="ADAL" clId="{AD9C4A37-A104-41BB-8C21-4766E1DD166A}" dt="2025-03-15T11:57:13.935" v="453" actId="20577"/>
          <ac:spMkLst>
            <pc:docMk/>
            <pc:sldMk cId="1299844700" sldId="301"/>
            <ac:spMk id="3" creationId="{B3901327-3901-B623-F327-1E2DE86C5EF9}"/>
          </ac:spMkLst>
        </pc:spChg>
      </pc:sldChg>
      <pc:sldChg chg="addSp modSp mod">
        <pc:chgData name="Bachu, Lokesh" userId="9c31840a-16a8-4b13-a969-cfe956679ff7" providerId="ADAL" clId="{AD9C4A37-A104-41BB-8C21-4766E1DD166A}" dt="2025-03-15T11:58:07.506" v="461" actId="1076"/>
        <pc:sldMkLst>
          <pc:docMk/>
          <pc:sldMk cId="1576682276" sldId="302"/>
        </pc:sldMkLst>
        <pc:picChg chg="add mod">
          <ac:chgData name="Bachu, Lokesh" userId="9c31840a-16a8-4b13-a969-cfe956679ff7" providerId="ADAL" clId="{AD9C4A37-A104-41BB-8C21-4766E1DD166A}" dt="2025-03-15T11:57:52.544" v="459" actId="1076"/>
          <ac:picMkLst>
            <pc:docMk/>
            <pc:sldMk cId="1576682276" sldId="302"/>
            <ac:picMk id="3" creationId="{A4B04FB0-AA49-8398-44D1-8AC78E87793B}"/>
          </ac:picMkLst>
        </pc:picChg>
        <pc:picChg chg="add mod">
          <ac:chgData name="Bachu, Lokesh" userId="9c31840a-16a8-4b13-a969-cfe956679ff7" providerId="ADAL" clId="{AD9C4A37-A104-41BB-8C21-4766E1DD166A}" dt="2025-03-15T11:58:07.506" v="461" actId="1076"/>
          <ac:picMkLst>
            <pc:docMk/>
            <pc:sldMk cId="1576682276" sldId="302"/>
            <ac:picMk id="5" creationId="{56269824-FE55-3D92-F4D8-F1C6DD7DAD47}"/>
          </ac:picMkLst>
        </pc:picChg>
      </pc:sldChg>
      <pc:sldChg chg="addSp modSp mod">
        <pc:chgData name="Bachu, Lokesh" userId="9c31840a-16a8-4b13-a969-cfe956679ff7" providerId="ADAL" clId="{AD9C4A37-A104-41BB-8C21-4766E1DD166A}" dt="2025-03-15T12:00:10.342" v="474" actId="113"/>
        <pc:sldMkLst>
          <pc:docMk/>
          <pc:sldMk cId="1564643543" sldId="303"/>
        </pc:sldMkLst>
        <pc:spChg chg="add mod">
          <ac:chgData name="Bachu, Lokesh" userId="9c31840a-16a8-4b13-a969-cfe956679ff7" providerId="ADAL" clId="{AD9C4A37-A104-41BB-8C21-4766E1DD166A}" dt="2025-03-15T12:00:10.342" v="474" actId="113"/>
          <ac:spMkLst>
            <pc:docMk/>
            <pc:sldMk cId="1564643543" sldId="303"/>
            <ac:spMk id="3" creationId="{07556FD8-C7B8-E6CC-AFA4-726EB3AB4788}"/>
          </ac:spMkLst>
        </pc:spChg>
      </pc:sldChg>
      <pc:sldChg chg="addSp modSp mod setBg">
        <pc:chgData name="Bachu, Lokesh" userId="9c31840a-16a8-4b13-a969-cfe956679ff7" providerId="ADAL" clId="{AD9C4A37-A104-41BB-8C21-4766E1DD166A}" dt="2025-03-15T12:03:36.693" v="477" actId="1035"/>
        <pc:sldMkLst>
          <pc:docMk/>
          <pc:sldMk cId="1262338431" sldId="304"/>
        </pc:sldMkLst>
        <pc:spChg chg="add">
          <ac:chgData name="Bachu, Lokesh" userId="9c31840a-16a8-4b13-a969-cfe956679ff7" providerId="ADAL" clId="{AD9C4A37-A104-41BB-8C21-4766E1DD166A}" dt="2025-03-15T12:00:41.673" v="476" actId="26606"/>
          <ac:spMkLst>
            <pc:docMk/>
            <pc:sldMk cId="1262338431" sldId="304"/>
            <ac:spMk id="8" creationId="{F3060C83-F051-4F0E-ABAD-AA0DFC48B218}"/>
          </ac:spMkLst>
        </pc:spChg>
        <pc:spChg chg="add">
          <ac:chgData name="Bachu, Lokesh" userId="9c31840a-16a8-4b13-a969-cfe956679ff7" providerId="ADAL" clId="{AD9C4A37-A104-41BB-8C21-4766E1DD166A}" dt="2025-03-15T12:00:41.673" v="476" actId="26606"/>
          <ac:spMkLst>
            <pc:docMk/>
            <pc:sldMk cId="1262338431" sldId="304"/>
            <ac:spMk id="10" creationId="{83C98ABE-055B-441F-B07E-44F97F083C39}"/>
          </ac:spMkLst>
        </pc:spChg>
        <pc:spChg chg="add">
          <ac:chgData name="Bachu, Lokesh" userId="9c31840a-16a8-4b13-a969-cfe956679ff7" providerId="ADAL" clId="{AD9C4A37-A104-41BB-8C21-4766E1DD166A}" dt="2025-03-15T12:00:41.673" v="476" actId="26606"/>
          <ac:spMkLst>
            <pc:docMk/>
            <pc:sldMk cId="1262338431" sldId="304"/>
            <ac:spMk id="12" creationId="{29FDB030-9B49-4CED-8CCD-4D99382388AC}"/>
          </ac:spMkLst>
        </pc:spChg>
        <pc:spChg chg="add">
          <ac:chgData name="Bachu, Lokesh" userId="9c31840a-16a8-4b13-a969-cfe956679ff7" providerId="ADAL" clId="{AD9C4A37-A104-41BB-8C21-4766E1DD166A}" dt="2025-03-15T12:00:41.673" v="476" actId="26606"/>
          <ac:spMkLst>
            <pc:docMk/>
            <pc:sldMk cId="1262338431" sldId="304"/>
            <ac:spMk id="14" creationId="{3783CA14-24A1-485C-8B30-D6A5D87987AD}"/>
          </ac:spMkLst>
        </pc:spChg>
        <pc:spChg chg="add">
          <ac:chgData name="Bachu, Lokesh" userId="9c31840a-16a8-4b13-a969-cfe956679ff7" providerId="ADAL" clId="{AD9C4A37-A104-41BB-8C21-4766E1DD166A}" dt="2025-03-15T12:00:41.673" v="476" actId="26606"/>
          <ac:spMkLst>
            <pc:docMk/>
            <pc:sldMk cId="1262338431" sldId="304"/>
            <ac:spMk id="16" creationId="{9A97C86A-04D6-40F7-AE84-31AB43E6A846}"/>
          </ac:spMkLst>
        </pc:spChg>
        <pc:spChg chg="add">
          <ac:chgData name="Bachu, Lokesh" userId="9c31840a-16a8-4b13-a969-cfe956679ff7" providerId="ADAL" clId="{AD9C4A37-A104-41BB-8C21-4766E1DD166A}" dt="2025-03-15T12:00:41.673" v="476" actId="26606"/>
          <ac:spMkLst>
            <pc:docMk/>
            <pc:sldMk cId="1262338431" sldId="304"/>
            <ac:spMk id="18" creationId="{FF9F2414-84E8-453E-B1F3-389FDE8192D9}"/>
          </ac:spMkLst>
        </pc:spChg>
        <pc:spChg chg="add">
          <ac:chgData name="Bachu, Lokesh" userId="9c31840a-16a8-4b13-a969-cfe956679ff7" providerId="ADAL" clId="{AD9C4A37-A104-41BB-8C21-4766E1DD166A}" dt="2025-03-15T12:00:41.673" v="476" actId="26606"/>
          <ac:spMkLst>
            <pc:docMk/>
            <pc:sldMk cId="1262338431" sldId="304"/>
            <ac:spMk id="20" creationId="{3ECA69A1-7536-43AC-85EF-C7106179F5ED}"/>
          </ac:spMkLst>
        </pc:spChg>
        <pc:picChg chg="add mod">
          <ac:chgData name="Bachu, Lokesh" userId="9c31840a-16a8-4b13-a969-cfe956679ff7" providerId="ADAL" clId="{AD9C4A37-A104-41BB-8C21-4766E1DD166A}" dt="2025-03-15T12:03:36.693" v="477" actId="1035"/>
          <ac:picMkLst>
            <pc:docMk/>
            <pc:sldMk cId="1262338431" sldId="304"/>
            <ac:picMk id="3" creationId="{F8862984-2ED9-A7AD-0F98-01184A629395}"/>
          </ac:picMkLst>
        </pc:picChg>
      </pc:sldChg>
      <pc:sldChg chg="addSp modSp mod">
        <pc:chgData name="Bachu, Lokesh" userId="9c31840a-16a8-4b13-a969-cfe956679ff7" providerId="ADAL" clId="{AD9C4A37-A104-41BB-8C21-4766E1DD166A}" dt="2025-03-15T12:04:35.061" v="482" actId="207"/>
        <pc:sldMkLst>
          <pc:docMk/>
          <pc:sldMk cId="2135315067" sldId="305"/>
        </pc:sldMkLst>
        <pc:spChg chg="add mod">
          <ac:chgData name="Bachu, Lokesh" userId="9c31840a-16a8-4b13-a969-cfe956679ff7" providerId="ADAL" clId="{AD9C4A37-A104-41BB-8C21-4766E1DD166A}" dt="2025-03-15T12:04:35.061" v="482" actId="207"/>
          <ac:spMkLst>
            <pc:docMk/>
            <pc:sldMk cId="2135315067" sldId="305"/>
            <ac:spMk id="3" creationId="{EDB17749-B133-4CEC-C754-665A232A5813}"/>
          </ac:spMkLst>
        </pc:spChg>
      </pc:sldChg>
      <pc:sldChg chg="addSp modSp mod">
        <pc:chgData name="Bachu, Lokesh" userId="9c31840a-16a8-4b13-a969-cfe956679ff7" providerId="ADAL" clId="{AD9C4A37-A104-41BB-8C21-4766E1DD166A}" dt="2025-03-15T12:05:31.086" v="515" actId="20577"/>
        <pc:sldMkLst>
          <pc:docMk/>
          <pc:sldMk cId="3683733916" sldId="306"/>
        </pc:sldMkLst>
        <pc:spChg chg="add mod">
          <ac:chgData name="Bachu, Lokesh" userId="9c31840a-16a8-4b13-a969-cfe956679ff7" providerId="ADAL" clId="{AD9C4A37-A104-41BB-8C21-4766E1DD166A}" dt="2025-03-15T12:05:31.086" v="515" actId="20577"/>
          <ac:spMkLst>
            <pc:docMk/>
            <pc:sldMk cId="3683733916" sldId="306"/>
            <ac:spMk id="3" creationId="{7654E467-EF21-2B1D-8278-39DFB1C40C7F}"/>
          </ac:spMkLst>
        </pc:spChg>
      </pc:sldChg>
      <pc:sldChg chg="addSp modSp add mod">
        <pc:chgData name="Bachu, Lokesh" userId="9c31840a-16a8-4b13-a969-cfe956679ff7" providerId="ADAL" clId="{AD9C4A37-A104-41BB-8C21-4766E1DD166A}" dt="2025-03-15T12:06:04.177" v="520" actId="3062"/>
        <pc:sldMkLst>
          <pc:docMk/>
          <pc:sldMk cId="1149702257" sldId="307"/>
        </pc:sldMkLst>
        <pc:spChg chg="add mod">
          <ac:chgData name="Bachu, Lokesh" userId="9c31840a-16a8-4b13-a969-cfe956679ff7" providerId="ADAL" clId="{AD9C4A37-A104-41BB-8C21-4766E1DD166A}" dt="2025-03-15T12:06:04.177" v="520" actId="3062"/>
          <ac:spMkLst>
            <pc:docMk/>
            <pc:sldMk cId="1149702257" sldId="307"/>
            <ac:spMk id="2" creationId="{031348B0-455A-2B45-69D5-2247FECBAEA0}"/>
          </ac:spMkLst>
        </pc:spChg>
      </pc:sldChg>
      <pc:sldChg chg="addSp modSp add mod">
        <pc:chgData name="Bachu, Lokesh" userId="9c31840a-16a8-4b13-a969-cfe956679ff7" providerId="ADAL" clId="{AD9C4A37-A104-41BB-8C21-4766E1DD166A}" dt="2025-03-15T12:06:53.906" v="531" actId="12"/>
        <pc:sldMkLst>
          <pc:docMk/>
          <pc:sldMk cId="3263734113" sldId="308"/>
        </pc:sldMkLst>
        <pc:spChg chg="add mod">
          <ac:chgData name="Bachu, Lokesh" userId="9c31840a-16a8-4b13-a969-cfe956679ff7" providerId="ADAL" clId="{AD9C4A37-A104-41BB-8C21-4766E1DD166A}" dt="2025-03-15T12:06:53.906" v="531" actId="12"/>
          <ac:spMkLst>
            <pc:docMk/>
            <pc:sldMk cId="3263734113" sldId="308"/>
            <ac:spMk id="3" creationId="{7FAC951D-FCF5-9716-4537-5EE83BB20BD5}"/>
          </ac:spMkLst>
        </pc:spChg>
      </pc:sldChg>
      <pc:sldChg chg="addSp modSp add mod">
        <pc:chgData name="Bachu, Lokesh" userId="9c31840a-16a8-4b13-a969-cfe956679ff7" providerId="ADAL" clId="{AD9C4A37-A104-41BB-8C21-4766E1DD166A}" dt="2025-03-15T12:08:36.338" v="553" actId="1076"/>
        <pc:sldMkLst>
          <pc:docMk/>
          <pc:sldMk cId="1316424814" sldId="309"/>
        </pc:sldMkLst>
        <pc:spChg chg="add mod">
          <ac:chgData name="Bachu, Lokesh" userId="9c31840a-16a8-4b13-a969-cfe956679ff7" providerId="ADAL" clId="{AD9C4A37-A104-41BB-8C21-4766E1DD166A}" dt="2025-03-15T12:08:36.338" v="553" actId="1076"/>
          <ac:spMkLst>
            <pc:docMk/>
            <pc:sldMk cId="1316424814" sldId="309"/>
            <ac:spMk id="3" creationId="{CF38DF7C-FB17-AF4B-E65B-304ADBCB56FC}"/>
          </ac:spMkLst>
        </pc:spChg>
      </pc:sldChg>
      <pc:sldChg chg="addSp modSp add mod">
        <pc:chgData name="Bachu, Lokesh" userId="9c31840a-16a8-4b13-a969-cfe956679ff7" providerId="ADAL" clId="{AD9C4A37-A104-41BB-8C21-4766E1DD166A}" dt="2025-03-15T12:09:02.820" v="558" actId="207"/>
        <pc:sldMkLst>
          <pc:docMk/>
          <pc:sldMk cId="1061042301" sldId="310"/>
        </pc:sldMkLst>
        <pc:spChg chg="add mod">
          <ac:chgData name="Bachu, Lokesh" userId="9c31840a-16a8-4b13-a969-cfe956679ff7" providerId="ADAL" clId="{AD9C4A37-A104-41BB-8C21-4766E1DD166A}" dt="2025-03-15T12:09:02.820" v="558" actId="207"/>
          <ac:spMkLst>
            <pc:docMk/>
            <pc:sldMk cId="1061042301" sldId="310"/>
            <ac:spMk id="3" creationId="{C28F7565-24E2-28AE-022F-C4AA0DA8048B}"/>
          </ac:spMkLst>
        </pc:spChg>
        <pc:picChg chg="add">
          <ac:chgData name="Bachu, Lokesh" userId="9c31840a-16a8-4b13-a969-cfe956679ff7" providerId="ADAL" clId="{AD9C4A37-A104-41BB-8C21-4766E1DD166A}" dt="2025-03-15T12:08:57.220" v="556" actId="22"/>
          <ac:picMkLst>
            <pc:docMk/>
            <pc:sldMk cId="1061042301" sldId="310"/>
            <ac:picMk id="5" creationId="{65553D6A-8671-377E-C425-982E30F0DA77}"/>
          </ac:picMkLst>
        </pc:picChg>
      </pc:sldChg>
      <pc:sldChg chg="addSp modSp add mod">
        <pc:chgData name="Bachu, Lokesh" userId="9c31840a-16a8-4b13-a969-cfe956679ff7" providerId="ADAL" clId="{AD9C4A37-A104-41BB-8C21-4766E1DD166A}" dt="2025-03-15T12:10:00.905" v="571" actId="12"/>
        <pc:sldMkLst>
          <pc:docMk/>
          <pc:sldMk cId="1692834999" sldId="311"/>
        </pc:sldMkLst>
        <pc:spChg chg="add mod">
          <ac:chgData name="Bachu, Lokesh" userId="9c31840a-16a8-4b13-a969-cfe956679ff7" providerId="ADAL" clId="{AD9C4A37-A104-41BB-8C21-4766E1DD166A}" dt="2025-03-15T12:10:00.905" v="571" actId="12"/>
          <ac:spMkLst>
            <pc:docMk/>
            <pc:sldMk cId="1692834999" sldId="311"/>
            <ac:spMk id="3" creationId="{874159CD-12C1-FF85-D36C-9482C93D26BE}"/>
          </ac:spMkLst>
        </pc:spChg>
      </pc:sldChg>
      <pc:sldChg chg="addSp modSp add mod setBg">
        <pc:chgData name="Bachu, Lokesh" userId="9c31840a-16a8-4b13-a969-cfe956679ff7" providerId="ADAL" clId="{AD9C4A37-A104-41BB-8C21-4766E1DD166A}" dt="2025-03-15T12:10:39.410" v="573" actId="26606"/>
        <pc:sldMkLst>
          <pc:docMk/>
          <pc:sldMk cId="341029009" sldId="312"/>
        </pc:sldMkLst>
        <pc:spChg chg="add">
          <ac:chgData name="Bachu, Lokesh" userId="9c31840a-16a8-4b13-a969-cfe956679ff7" providerId="ADAL" clId="{AD9C4A37-A104-41BB-8C21-4766E1DD166A}" dt="2025-03-15T12:10:39.410" v="573" actId="26606"/>
          <ac:spMkLst>
            <pc:docMk/>
            <pc:sldMk cId="341029009" sldId="312"/>
            <ac:spMk id="8" creationId="{F3060C83-F051-4F0E-ABAD-AA0DFC48B218}"/>
          </ac:spMkLst>
        </pc:spChg>
        <pc:spChg chg="add">
          <ac:chgData name="Bachu, Lokesh" userId="9c31840a-16a8-4b13-a969-cfe956679ff7" providerId="ADAL" clId="{AD9C4A37-A104-41BB-8C21-4766E1DD166A}" dt="2025-03-15T12:10:39.410" v="573" actId="26606"/>
          <ac:spMkLst>
            <pc:docMk/>
            <pc:sldMk cId="341029009" sldId="312"/>
            <ac:spMk id="10" creationId="{83C98ABE-055B-441F-B07E-44F97F083C39}"/>
          </ac:spMkLst>
        </pc:spChg>
        <pc:spChg chg="add">
          <ac:chgData name="Bachu, Lokesh" userId="9c31840a-16a8-4b13-a969-cfe956679ff7" providerId="ADAL" clId="{AD9C4A37-A104-41BB-8C21-4766E1DD166A}" dt="2025-03-15T12:10:39.410" v="573" actId="26606"/>
          <ac:spMkLst>
            <pc:docMk/>
            <pc:sldMk cId="341029009" sldId="312"/>
            <ac:spMk id="12" creationId="{29FDB030-9B49-4CED-8CCD-4D99382388AC}"/>
          </ac:spMkLst>
        </pc:spChg>
        <pc:spChg chg="add">
          <ac:chgData name="Bachu, Lokesh" userId="9c31840a-16a8-4b13-a969-cfe956679ff7" providerId="ADAL" clId="{AD9C4A37-A104-41BB-8C21-4766E1DD166A}" dt="2025-03-15T12:10:39.410" v="573" actId="26606"/>
          <ac:spMkLst>
            <pc:docMk/>
            <pc:sldMk cId="341029009" sldId="312"/>
            <ac:spMk id="14" creationId="{3783CA14-24A1-485C-8B30-D6A5D87987AD}"/>
          </ac:spMkLst>
        </pc:spChg>
        <pc:spChg chg="add">
          <ac:chgData name="Bachu, Lokesh" userId="9c31840a-16a8-4b13-a969-cfe956679ff7" providerId="ADAL" clId="{AD9C4A37-A104-41BB-8C21-4766E1DD166A}" dt="2025-03-15T12:10:39.410" v="573" actId="26606"/>
          <ac:spMkLst>
            <pc:docMk/>
            <pc:sldMk cId="341029009" sldId="312"/>
            <ac:spMk id="16" creationId="{9A97C86A-04D6-40F7-AE84-31AB43E6A846}"/>
          </ac:spMkLst>
        </pc:spChg>
        <pc:spChg chg="add">
          <ac:chgData name="Bachu, Lokesh" userId="9c31840a-16a8-4b13-a969-cfe956679ff7" providerId="ADAL" clId="{AD9C4A37-A104-41BB-8C21-4766E1DD166A}" dt="2025-03-15T12:10:39.410" v="573" actId="26606"/>
          <ac:spMkLst>
            <pc:docMk/>
            <pc:sldMk cId="341029009" sldId="312"/>
            <ac:spMk id="18" creationId="{FF9F2414-84E8-453E-B1F3-389FDE8192D9}"/>
          </ac:spMkLst>
        </pc:spChg>
        <pc:spChg chg="add">
          <ac:chgData name="Bachu, Lokesh" userId="9c31840a-16a8-4b13-a969-cfe956679ff7" providerId="ADAL" clId="{AD9C4A37-A104-41BB-8C21-4766E1DD166A}" dt="2025-03-15T12:10:39.410" v="573" actId="26606"/>
          <ac:spMkLst>
            <pc:docMk/>
            <pc:sldMk cId="341029009" sldId="312"/>
            <ac:spMk id="20" creationId="{3ECA69A1-7536-43AC-85EF-C7106179F5ED}"/>
          </ac:spMkLst>
        </pc:spChg>
        <pc:picChg chg="add mod">
          <ac:chgData name="Bachu, Lokesh" userId="9c31840a-16a8-4b13-a969-cfe956679ff7" providerId="ADAL" clId="{AD9C4A37-A104-41BB-8C21-4766E1DD166A}" dt="2025-03-15T12:10:39.410" v="573" actId="26606"/>
          <ac:picMkLst>
            <pc:docMk/>
            <pc:sldMk cId="341029009" sldId="312"/>
            <ac:picMk id="3" creationId="{3FFAC4BE-C0D5-B240-2CF0-AB2B2B8A79B0}"/>
          </ac:picMkLst>
        </pc:picChg>
      </pc:sldChg>
      <pc:sldChg chg="addSp modSp add mod">
        <pc:chgData name="Bachu, Lokesh" userId="9c31840a-16a8-4b13-a969-cfe956679ff7" providerId="ADAL" clId="{AD9C4A37-A104-41BB-8C21-4766E1DD166A}" dt="2025-03-15T12:11:18.005" v="580" actId="12"/>
        <pc:sldMkLst>
          <pc:docMk/>
          <pc:sldMk cId="3073035040" sldId="313"/>
        </pc:sldMkLst>
        <pc:spChg chg="add mod">
          <ac:chgData name="Bachu, Lokesh" userId="9c31840a-16a8-4b13-a969-cfe956679ff7" providerId="ADAL" clId="{AD9C4A37-A104-41BB-8C21-4766E1DD166A}" dt="2025-03-15T12:11:18.005" v="580" actId="12"/>
          <ac:spMkLst>
            <pc:docMk/>
            <pc:sldMk cId="3073035040" sldId="313"/>
            <ac:spMk id="3" creationId="{EAE9F097-57D1-F86D-CA8A-E32870658F04}"/>
          </ac:spMkLst>
        </pc:spChg>
      </pc:sldChg>
      <pc:sldChg chg="addSp modSp add mod">
        <pc:chgData name="Bachu, Lokesh" userId="9c31840a-16a8-4b13-a969-cfe956679ff7" providerId="ADAL" clId="{AD9C4A37-A104-41BB-8C21-4766E1DD166A}" dt="2025-03-15T12:12:32.966" v="587" actId="14100"/>
        <pc:sldMkLst>
          <pc:docMk/>
          <pc:sldMk cId="257327358" sldId="314"/>
        </pc:sldMkLst>
        <pc:spChg chg="add mod">
          <ac:chgData name="Bachu, Lokesh" userId="9c31840a-16a8-4b13-a969-cfe956679ff7" providerId="ADAL" clId="{AD9C4A37-A104-41BB-8C21-4766E1DD166A}" dt="2025-03-15T12:12:01.370" v="585" actId="20577"/>
          <ac:spMkLst>
            <pc:docMk/>
            <pc:sldMk cId="257327358" sldId="314"/>
            <ac:spMk id="3" creationId="{402657B5-E9DF-A963-FBFF-D6249526FDDE}"/>
          </ac:spMkLst>
        </pc:spChg>
        <pc:picChg chg="add mod">
          <ac:chgData name="Bachu, Lokesh" userId="9c31840a-16a8-4b13-a969-cfe956679ff7" providerId="ADAL" clId="{AD9C4A37-A104-41BB-8C21-4766E1DD166A}" dt="2025-03-15T12:12:32.966" v="587" actId="14100"/>
          <ac:picMkLst>
            <pc:docMk/>
            <pc:sldMk cId="257327358" sldId="314"/>
            <ac:picMk id="5" creationId="{ECFE3AF1-6634-3152-BAD4-BF39C0E95D5D}"/>
          </ac:picMkLst>
        </pc:picChg>
      </pc:sldChg>
      <pc:sldChg chg="addSp modSp add mod">
        <pc:chgData name="Bachu, Lokesh" userId="9c31840a-16a8-4b13-a969-cfe956679ff7" providerId="ADAL" clId="{AD9C4A37-A104-41BB-8C21-4766E1DD166A}" dt="2025-03-15T12:13:38.272" v="604"/>
        <pc:sldMkLst>
          <pc:docMk/>
          <pc:sldMk cId="850405692" sldId="315"/>
        </pc:sldMkLst>
        <pc:spChg chg="add mod">
          <ac:chgData name="Bachu, Lokesh" userId="9c31840a-16a8-4b13-a969-cfe956679ff7" providerId="ADAL" clId="{AD9C4A37-A104-41BB-8C21-4766E1DD166A}" dt="2025-03-15T12:13:38.272" v="604"/>
          <ac:spMkLst>
            <pc:docMk/>
            <pc:sldMk cId="850405692" sldId="315"/>
            <ac:spMk id="3" creationId="{368FA9E6-A4FD-1DB5-1786-841E425DEBE4}"/>
          </ac:spMkLst>
        </pc:spChg>
      </pc:sldChg>
      <pc:sldChg chg="addSp modSp add mod">
        <pc:chgData name="Bachu, Lokesh" userId="9c31840a-16a8-4b13-a969-cfe956679ff7" providerId="ADAL" clId="{AD9C4A37-A104-41BB-8C21-4766E1DD166A}" dt="2025-03-15T12:14:20.139" v="612" actId="20577"/>
        <pc:sldMkLst>
          <pc:docMk/>
          <pc:sldMk cId="865848108" sldId="316"/>
        </pc:sldMkLst>
        <pc:spChg chg="add mod">
          <ac:chgData name="Bachu, Lokesh" userId="9c31840a-16a8-4b13-a969-cfe956679ff7" providerId="ADAL" clId="{AD9C4A37-A104-41BB-8C21-4766E1DD166A}" dt="2025-03-15T12:14:20.139" v="612" actId="20577"/>
          <ac:spMkLst>
            <pc:docMk/>
            <pc:sldMk cId="865848108" sldId="316"/>
            <ac:spMk id="3" creationId="{B7F5C5DA-5EFE-632D-9E5D-775BB5C9DED2}"/>
          </ac:spMkLst>
        </pc:spChg>
      </pc:sldChg>
      <pc:sldChg chg="addSp modSp add mod">
        <pc:chgData name="Bachu, Lokesh" userId="9c31840a-16a8-4b13-a969-cfe956679ff7" providerId="ADAL" clId="{AD9C4A37-A104-41BB-8C21-4766E1DD166A}" dt="2025-03-15T12:15:38.705" v="626" actId="12"/>
        <pc:sldMkLst>
          <pc:docMk/>
          <pc:sldMk cId="2494713595" sldId="317"/>
        </pc:sldMkLst>
        <pc:spChg chg="add mod">
          <ac:chgData name="Bachu, Lokesh" userId="9c31840a-16a8-4b13-a969-cfe956679ff7" providerId="ADAL" clId="{AD9C4A37-A104-41BB-8C21-4766E1DD166A}" dt="2025-03-15T12:15:38.705" v="626" actId="12"/>
          <ac:spMkLst>
            <pc:docMk/>
            <pc:sldMk cId="2494713595" sldId="317"/>
            <ac:spMk id="3" creationId="{6C09966D-B5A0-53A7-1F29-8274BC74256A}"/>
          </ac:spMkLst>
        </pc:spChg>
      </pc:sldChg>
      <pc:sldChg chg="addSp modSp add mod setBg">
        <pc:chgData name="Bachu, Lokesh" userId="9c31840a-16a8-4b13-a969-cfe956679ff7" providerId="ADAL" clId="{AD9C4A37-A104-41BB-8C21-4766E1DD166A}" dt="2025-03-15T12:16:37.931" v="634" actId="207"/>
        <pc:sldMkLst>
          <pc:docMk/>
          <pc:sldMk cId="2617222186" sldId="318"/>
        </pc:sldMkLst>
        <pc:spChg chg="add mod">
          <ac:chgData name="Bachu, Lokesh" userId="9c31840a-16a8-4b13-a969-cfe956679ff7" providerId="ADAL" clId="{AD9C4A37-A104-41BB-8C21-4766E1DD166A}" dt="2025-03-15T12:16:37.931" v="634" actId="207"/>
          <ac:spMkLst>
            <pc:docMk/>
            <pc:sldMk cId="2617222186" sldId="318"/>
            <ac:spMk id="3" creationId="{7C52B7C2-177F-B7A9-FBC3-C5A26E501022}"/>
          </ac:spMkLst>
        </pc:spChg>
        <pc:spChg chg="add">
          <ac:chgData name="Bachu, Lokesh" userId="9c31840a-16a8-4b13-a969-cfe956679ff7" providerId="ADAL" clId="{AD9C4A37-A104-41BB-8C21-4766E1DD166A}" dt="2025-03-15T12:16:33.982" v="632" actId="26606"/>
          <ac:spMkLst>
            <pc:docMk/>
            <pc:sldMk cId="2617222186" sldId="318"/>
            <ac:spMk id="10" creationId="{6753252F-4873-4F63-801D-CC719279A7D5}"/>
          </ac:spMkLst>
        </pc:spChg>
        <pc:spChg chg="add">
          <ac:chgData name="Bachu, Lokesh" userId="9c31840a-16a8-4b13-a969-cfe956679ff7" providerId="ADAL" clId="{AD9C4A37-A104-41BB-8C21-4766E1DD166A}" dt="2025-03-15T12:16:33.982" v="632" actId="26606"/>
          <ac:spMkLst>
            <pc:docMk/>
            <pc:sldMk cId="2617222186" sldId="318"/>
            <ac:spMk id="12" creationId="{047C8CCB-F95D-4249-92DD-651249D3535A}"/>
          </ac:spMkLst>
        </pc:spChg>
        <pc:picChg chg="add mod">
          <ac:chgData name="Bachu, Lokesh" userId="9c31840a-16a8-4b13-a969-cfe956679ff7" providerId="ADAL" clId="{AD9C4A37-A104-41BB-8C21-4766E1DD166A}" dt="2025-03-15T12:16:33.982" v="632" actId="26606"/>
          <ac:picMkLst>
            <pc:docMk/>
            <pc:sldMk cId="2617222186" sldId="318"/>
            <ac:picMk id="5" creationId="{7D1B157A-C97D-90C6-35ED-0C168A20C7DE}"/>
          </ac:picMkLst>
        </pc:picChg>
      </pc:sldChg>
      <pc:sldChg chg="addSp modSp add mod">
        <pc:chgData name="Bachu, Lokesh" userId="9c31840a-16a8-4b13-a969-cfe956679ff7" providerId="ADAL" clId="{AD9C4A37-A104-41BB-8C21-4766E1DD166A}" dt="2025-03-15T12:17:18.791" v="641" actId="14100"/>
        <pc:sldMkLst>
          <pc:docMk/>
          <pc:sldMk cId="2780591057" sldId="319"/>
        </pc:sldMkLst>
        <pc:spChg chg="add mod">
          <ac:chgData name="Bachu, Lokesh" userId="9c31840a-16a8-4b13-a969-cfe956679ff7" providerId="ADAL" clId="{AD9C4A37-A104-41BB-8C21-4766E1DD166A}" dt="2025-03-15T12:17:18.791" v="641" actId="14100"/>
          <ac:spMkLst>
            <pc:docMk/>
            <pc:sldMk cId="2780591057" sldId="319"/>
            <ac:spMk id="3" creationId="{E0933009-1299-64DF-1D51-170BAA7BCA04}"/>
          </ac:spMkLst>
        </pc:spChg>
      </pc:sldChg>
      <pc:sldChg chg="addSp modSp add mod">
        <pc:chgData name="Bachu, Lokesh" userId="9c31840a-16a8-4b13-a969-cfe956679ff7" providerId="ADAL" clId="{AD9C4A37-A104-41BB-8C21-4766E1DD166A}" dt="2025-03-15T12:18:16.277" v="650" actId="1076"/>
        <pc:sldMkLst>
          <pc:docMk/>
          <pc:sldMk cId="1426598527" sldId="320"/>
        </pc:sldMkLst>
        <pc:spChg chg="add mod">
          <ac:chgData name="Bachu, Lokesh" userId="9c31840a-16a8-4b13-a969-cfe956679ff7" providerId="ADAL" clId="{AD9C4A37-A104-41BB-8C21-4766E1DD166A}" dt="2025-03-15T12:17:52.779" v="648" actId="20577"/>
          <ac:spMkLst>
            <pc:docMk/>
            <pc:sldMk cId="1426598527" sldId="320"/>
            <ac:spMk id="3" creationId="{D41F056F-EC04-4FEA-7252-6F33BEAE899A}"/>
          </ac:spMkLst>
        </pc:spChg>
        <pc:picChg chg="add mod">
          <ac:chgData name="Bachu, Lokesh" userId="9c31840a-16a8-4b13-a969-cfe956679ff7" providerId="ADAL" clId="{AD9C4A37-A104-41BB-8C21-4766E1DD166A}" dt="2025-03-15T12:18:16.277" v="650" actId="1076"/>
          <ac:picMkLst>
            <pc:docMk/>
            <pc:sldMk cId="1426598527" sldId="320"/>
            <ac:picMk id="5" creationId="{33A5FDD6-4977-C13C-175E-916A59FF5CD4}"/>
          </ac:picMkLst>
        </pc:picChg>
      </pc:sldChg>
      <pc:sldChg chg="addSp delSp modSp add mod">
        <pc:chgData name="Bachu, Lokesh" userId="9c31840a-16a8-4b13-a969-cfe956679ff7" providerId="ADAL" clId="{AD9C4A37-A104-41BB-8C21-4766E1DD166A}" dt="2025-03-15T12:19:20.363" v="662" actId="21"/>
        <pc:sldMkLst>
          <pc:docMk/>
          <pc:sldMk cId="2192105421" sldId="321"/>
        </pc:sldMkLst>
        <pc:spChg chg="add mod">
          <ac:chgData name="Bachu, Lokesh" userId="9c31840a-16a8-4b13-a969-cfe956679ff7" providerId="ADAL" clId="{AD9C4A37-A104-41BB-8C21-4766E1DD166A}" dt="2025-03-15T12:18:54.873" v="660" actId="20577"/>
          <ac:spMkLst>
            <pc:docMk/>
            <pc:sldMk cId="2192105421" sldId="321"/>
            <ac:spMk id="3" creationId="{83AD1761-8EB6-F8B7-C3C0-F7FAC0C615EC}"/>
          </ac:spMkLst>
        </pc:spChg>
      </pc:sldChg>
      <pc:sldChg chg="addSp modSp add mod setBg">
        <pc:chgData name="Bachu, Lokesh" userId="9c31840a-16a8-4b13-a969-cfe956679ff7" providerId="ADAL" clId="{AD9C4A37-A104-41BB-8C21-4766E1DD166A}" dt="2025-03-15T12:19:36.953" v="665" actId="27614"/>
        <pc:sldMkLst>
          <pc:docMk/>
          <pc:sldMk cId="4109236398" sldId="322"/>
        </pc:sldMkLst>
        <pc:spChg chg="add">
          <ac:chgData name="Bachu, Lokesh" userId="9c31840a-16a8-4b13-a969-cfe956679ff7" providerId="ADAL" clId="{AD9C4A37-A104-41BB-8C21-4766E1DD166A}" dt="2025-03-15T12:19:32.884" v="664" actId="26606"/>
          <ac:spMkLst>
            <pc:docMk/>
            <pc:sldMk cId="4109236398" sldId="322"/>
            <ac:spMk id="10" creationId="{F3060C83-F051-4F0E-ABAD-AA0DFC48B218}"/>
          </ac:spMkLst>
        </pc:spChg>
        <pc:spChg chg="add">
          <ac:chgData name="Bachu, Lokesh" userId="9c31840a-16a8-4b13-a969-cfe956679ff7" providerId="ADAL" clId="{AD9C4A37-A104-41BB-8C21-4766E1DD166A}" dt="2025-03-15T12:19:32.884" v="664" actId="26606"/>
          <ac:spMkLst>
            <pc:docMk/>
            <pc:sldMk cId="4109236398" sldId="322"/>
            <ac:spMk id="12" creationId="{83C98ABE-055B-441F-B07E-44F97F083C39}"/>
          </ac:spMkLst>
        </pc:spChg>
        <pc:spChg chg="add">
          <ac:chgData name="Bachu, Lokesh" userId="9c31840a-16a8-4b13-a969-cfe956679ff7" providerId="ADAL" clId="{AD9C4A37-A104-41BB-8C21-4766E1DD166A}" dt="2025-03-15T12:19:32.884" v="664" actId="26606"/>
          <ac:spMkLst>
            <pc:docMk/>
            <pc:sldMk cId="4109236398" sldId="322"/>
            <ac:spMk id="14" creationId="{29FDB030-9B49-4CED-8CCD-4D99382388AC}"/>
          </ac:spMkLst>
        </pc:spChg>
        <pc:spChg chg="add">
          <ac:chgData name="Bachu, Lokesh" userId="9c31840a-16a8-4b13-a969-cfe956679ff7" providerId="ADAL" clId="{AD9C4A37-A104-41BB-8C21-4766E1DD166A}" dt="2025-03-15T12:19:32.884" v="664" actId="26606"/>
          <ac:spMkLst>
            <pc:docMk/>
            <pc:sldMk cId="4109236398" sldId="322"/>
            <ac:spMk id="16" creationId="{3783CA14-24A1-485C-8B30-D6A5D87987AD}"/>
          </ac:spMkLst>
        </pc:spChg>
        <pc:spChg chg="add">
          <ac:chgData name="Bachu, Lokesh" userId="9c31840a-16a8-4b13-a969-cfe956679ff7" providerId="ADAL" clId="{AD9C4A37-A104-41BB-8C21-4766E1DD166A}" dt="2025-03-15T12:19:32.884" v="664" actId="26606"/>
          <ac:spMkLst>
            <pc:docMk/>
            <pc:sldMk cId="4109236398" sldId="322"/>
            <ac:spMk id="18" creationId="{9A97C86A-04D6-40F7-AE84-31AB43E6A846}"/>
          </ac:spMkLst>
        </pc:spChg>
        <pc:spChg chg="add">
          <ac:chgData name="Bachu, Lokesh" userId="9c31840a-16a8-4b13-a969-cfe956679ff7" providerId="ADAL" clId="{AD9C4A37-A104-41BB-8C21-4766E1DD166A}" dt="2025-03-15T12:19:32.884" v="664" actId="26606"/>
          <ac:spMkLst>
            <pc:docMk/>
            <pc:sldMk cId="4109236398" sldId="322"/>
            <ac:spMk id="20" creationId="{FF9F2414-84E8-453E-B1F3-389FDE8192D9}"/>
          </ac:spMkLst>
        </pc:spChg>
        <pc:spChg chg="add">
          <ac:chgData name="Bachu, Lokesh" userId="9c31840a-16a8-4b13-a969-cfe956679ff7" providerId="ADAL" clId="{AD9C4A37-A104-41BB-8C21-4766E1DD166A}" dt="2025-03-15T12:19:32.884" v="664" actId="26606"/>
          <ac:spMkLst>
            <pc:docMk/>
            <pc:sldMk cId="4109236398" sldId="322"/>
            <ac:spMk id="22" creationId="{3ECA69A1-7536-43AC-85EF-C7106179F5ED}"/>
          </ac:spMkLst>
        </pc:spChg>
        <pc:picChg chg="add mod">
          <ac:chgData name="Bachu, Lokesh" userId="9c31840a-16a8-4b13-a969-cfe956679ff7" providerId="ADAL" clId="{AD9C4A37-A104-41BB-8C21-4766E1DD166A}" dt="2025-03-15T12:19:36.953" v="665" actId="27614"/>
          <ac:picMkLst>
            <pc:docMk/>
            <pc:sldMk cId="4109236398" sldId="322"/>
            <ac:picMk id="5" creationId="{E55E0467-853E-3A96-CF52-70302C559A81}"/>
          </ac:picMkLst>
        </pc:picChg>
      </pc:sldChg>
      <pc:sldChg chg="addSp modSp add mod">
        <pc:chgData name="Bachu, Lokesh" userId="9c31840a-16a8-4b13-a969-cfe956679ff7" providerId="ADAL" clId="{AD9C4A37-A104-41BB-8C21-4766E1DD166A}" dt="2025-03-15T12:20:26.532" v="668" actId="20577"/>
        <pc:sldMkLst>
          <pc:docMk/>
          <pc:sldMk cId="1717236676" sldId="323"/>
        </pc:sldMkLst>
        <pc:spChg chg="add mod">
          <ac:chgData name="Bachu, Lokesh" userId="9c31840a-16a8-4b13-a969-cfe956679ff7" providerId="ADAL" clId="{AD9C4A37-A104-41BB-8C21-4766E1DD166A}" dt="2025-03-15T12:20:26.532" v="668" actId="20577"/>
          <ac:spMkLst>
            <pc:docMk/>
            <pc:sldMk cId="1717236676" sldId="323"/>
            <ac:spMk id="2" creationId="{63CF938C-C5FD-4A4E-991B-53F41D390625}"/>
          </ac:spMkLst>
        </pc:spChg>
      </pc:sldChg>
      <pc:sldChg chg="addSp modSp add mod">
        <pc:chgData name="Bachu, Lokesh" userId="9c31840a-16a8-4b13-a969-cfe956679ff7" providerId="ADAL" clId="{AD9C4A37-A104-41BB-8C21-4766E1DD166A}" dt="2025-03-15T12:20:57.773" v="676" actId="207"/>
        <pc:sldMkLst>
          <pc:docMk/>
          <pc:sldMk cId="4090622374" sldId="324"/>
        </pc:sldMkLst>
        <pc:spChg chg="add mod">
          <ac:chgData name="Bachu, Lokesh" userId="9c31840a-16a8-4b13-a969-cfe956679ff7" providerId="ADAL" clId="{AD9C4A37-A104-41BB-8C21-4766E1DD166A}" dt="2025-03-15T12:20:57.773" v="676" actId="207"/>
          <ac:spMkLst>
            <pc:docMk/>
            <pc:sldMk cId="4090622374" sldId="324"/>
            <ac:spMk id="3" creationId="{3ED85CF1-50CE-3BD0-2770-3504A0ED8006}"/>
          </ac:spMkLst>
        </pc:spChg>
      </pc:sldChg>
      <pc:sldChg chg="addSp modSp add mod">
        <pc:chgData name="Bachu, Lokesh" userId="9c31840a-16a8-4b13-a969-cfe956679ff7" providerId="ADAL" clId="{AD9C4A37-A104-41BB-8C21-4766E1DD166A}" dt="2025-03-15T12:22:13.661" v="695" actId="12"/>
        <pc:sldMkLst>
          <pc:docMk/>
          <pc:sldMk cId="1694912559" sldId="325"/>
        </pc:sldMkLst>
        <pc:spChg chg="add mod">
          <ac:chgData name="Bachu, Lokesh" userId="9c31840a-16a8-4b13-a969-cfe956679ff7" providerId="ADAL" clId="{AD9C4A37-A104-41BB-8C21-4766E1DD166A}" dt="2025-03-15T12:22:13.661" v="695" actId="12"/>
          <ac:spMkLst>
            <pc:docMk/>
            <pc:sldMk cId="1694912559" sldId="325"/>
            <ac:spMk id="3" creationId="{A2649DB0-319B-937C-4637-496061F76A49}"/>
          </ac:spMkLst>
        </pc:spChg>
      </pc:sldChg>
      <pc:sldChg chg="addSp modSp add mod setBg">
        <pc:chgData name="Bachu, Lokesh" userId="9c31840a-16a8-4b13-a969-cfe956679ff7" providerId="ADAL" clId="{AD9C4A37-A104-41BB-8C21-4766E1DD166A}" dt="2025-03-15T12:22:33.033" v="697" actId="26606"/>
        <pc:sldMkLst>
          <pc:docMk/>
          <pc:sldMk cId="1940617772" sldId="326"/>
        </pc:sldMkLst>
        <pc:spChg chg="add">
          <ac:chgData name="Bachu, Lokesh" userId="9c31840a-16a8-4b13-a969-cfe956679ff7" providerId="ADAL" clId="{AD9C4A37-A104-41BB-8C21-4766E1DD166A}" dt="2025-03-15T12:22:33.033" v="697" actId="26606"/>
          <ac:spMkLst>
            <pc:docMk/>
            <pc:sldMk cId="1940617772" sldId="326"/>
            <ac:spMk id="8" creationId="{F3060C83-F051-4F0E-ABAD-AA0DFC48B218}"/>
          </ac:spMkLst>
        </pc:spChg>
        <pc:spChg chg="add">
          <ac:chgData name="Bachu, Lokesh" userId="9c31840a-16a8-4b13-a969-cfe956679ff7" providerId="ADAL" clId="{AD9C4A37-A104-41BB-8C21-4766E1DD166A}" dt="2025-03-15T12:22:33.033" v="697" actId="26606"/>
          <ac:spMkLst>
            <pc:docMk/>
            <pc:sldMk cId="1940617772" sldId="326"/>
            <ac:spMk id="10" creationId="{83C98ABE-055B-441F-B07E-44F97F083C39}"/>
          </ac:spMkLst>
        </pc:spChg>
        <pc:spChg chg="add">
          <ac:chgData name="Bachu, Lokesh" userId="9c31840a-16a8-4b13-a969-cfe956679ff7" providerId="ADAL" clId="{AD9C4A37-A104-41BB-8C21-4766E1DD166A}" dt="2025-03-15T12:22:33.033" v="697" actId="26606"/>
          <ac:spMkLst>
            <pc:docMk/>
            <pc:sldMk cId="1940617772" sldId="326"/>
            <ac:spMk id="12" creationId="{29FDB030-9B49-4CED-8CCD-4D99382388AC}"/>
          </ac:spMkLst>
        </pc:spChg>
        <pc:spChg chg="add">
          <ac:chgData name="Bachu, Lokesh" userId="9c31840a-16a8-4b13-a969-cfe956679ff7" providerId="ADAL" clId="{AD9C4A37-A104-41BB-8C21-4766E1DD166A}" dt="2025-03-15T12:22:33.033" v="697" actId="26606"/>
          <ac:spMkLst>
            <pc:docMk/>
            <pc:sldMk cId="1940617772" sldId="326"/>
            <ac:spMk id="14" creationId="{3783CA14-24A1-485C-8B30-D6A5D87987AD}"/>
          </ac:spMkLst>
        </pc:spChg>
        <pc:spChg chg="add">
          <ac:chgData name="Bachu, Lokesh" userId="9c31840a-16a8-4b13-a969-cfe956679ff7" providerId="ADAL" clId="{AD9C4A37-A104-41BB-8C21-4766E1DD166A}" dt="2025-03-15T12:22:33.033" v="697" actId="26606"/>
          <ac:spMkLst>
            <pc:docMk/>
            <pc:sldMk cId="1940617772" sldId="326"/>
            <ac:spMk id="16" creationId="{9A97C86A-04D6-40F7-AE84-31AB43E6A846}"/>
          </ac:spMkLst>
        </pc:spChg>
        <pc:spChg chg="add">
          <ac:chgData name="Bachu, Lokesh" userId="9c31840a-16a8-4b13-a969-cfe956679ff7" providerId="ADAL" clId="{AD9C4A37-A104-41BB-8C21-4766E1DD166A}" dt="2025-03-15T12:22:33.033" v="697" actId="26606"/>
          <ac:spMkLst>
            <pc:docMk/>
            <pc:sldMk cId="1940617772" sldId="326"/>
            <ac:spMk id="18" creationId="{FF9F2414-84E8-453E-B1F3-389FDE8192D9}"/>
          </ac:spMkLst>
        </pc:spChg>
        <pc:spChg chg="add">
          <ac:chgData name="Bachu, Lokesh" userId="9c31840a-16a8-4b13-a969-cfe956679ff7" providerId="ADAL" clId="{AD9C4A37-A104-41BB-8C21-4766E1DD166A}" dt="2025-03-15T12:22:33.033" v="697" actId="26606"/>
          <ac:spMkLst>
            <pc:docMk/>
            <pc:sldMk cId="1940617772" sldId="326"/>
            <ac:spMk id="20" creationId="{3ECA69A1-7536-43AC-85EF-C7106179F5ED}"/>
          </ac:spMkLst>
        </pc:spChg>
        <pc:picChg chg="add mod">
          <ac:chgData name="Bachu, Lokesh" userId="9c31840a-16a8-4b13-a969-cfe956679ff7" providerId="ADAL" clId="{AD9C4A37-A104-41BB-8C21-4766E1DD166A}" dt="2025-03-15T12:22:33.033" v="697" actId="26606"/>
          <ac:picMkLst>
            <pc:docMk/>
            <pc:sldMk cId="1940617772" sldId="326"/>
            <ac:picMk id="3" creationId="{03B8BDAC-7302-6ACE-D95E-D898D695A611}"/>
          </ac:picMkLst>
        </pc:picChg>
      </pc:sldChg>
      <pc:sldChg chg="addSp modSp add mod">
        <pc:chgData name="Bachu, Lokesh" userId="9c31840a-16a8-4b13-a969-cfe956679ff7" providerId="ADAL" clId="{AD9C4A37-A104-41BB-8C21-4766E1DD166A}" dt="2025-03-15T12:23:48.523" v="711" actId="113"/>
        <pc:sldMkLst>
          <pc:docMk/>
          <pc:sldMk cId="185401616" sldId="327"/>
        </pc:sldMkLst>
        <pc:spChg chg="add mod">
          <ac:chgData name="Bachu, Lokesh" userId="9c31840a-16a8-4b13-a969-cfe956679ff7" providerId="ADAL" clId="{AD9C4A37-A104-41BB-8C21-4766E1DD166A}" dt="2025-03-15T12:23:48.523" v="711" actId="113"/>
          <ac:spMkLst>
            <pc:docMk/>
            <pc:sldMk cId="185401616" sldId="327"/>
            <ac:spMk id="3" creationId="{93DED137-C464-C815-3B43-49B67F7FF912}"/>
          </ac:spMkLst>
        </pc:spChg>
      </pc:sldChg>
      <pc:sldChg chg="addSp modSp add mod setBg">
        <pc:chgData name="Bachu, Lokesh" userId="9c31840a-16a8-4b13-a969-cfe956679ff7" providerId="ADAL" clId="{AD9C4A37-A104-41BB-8C21-4766E1DD166A}" dt="2025-03-15T12:25:06.616" v="728" actId="207"/>
        <pc:sldMkLst>
          <pc:docMk/>
          <pc:sldMk cId="3694967195" sldId="328"/>
        </pc:sldMkLst>
        <pc:spChg chg="add mod">
          <ac:chgData name="Bachu, Lokesh" userId="9c31840a-16a8-4b13-a969-cfe956679ff7" providerId="ADAL" clId="{AD9C4A37-A104-41BB-8C21-4766E1DD166A}" dt="2025-03-15T12:25:06.616" v="728" actId="207"/>
          <ac:spMkLst>
            <pc:docMk/>
            <pc:sldMk cId="3694967195" sldId="328"/>
            <ac:spMk id="5" creationId="{1F7D0A94-E7CE-7034-5681-47695E93F79E}"/>
          </ac:spMkLst>
        </pc:spChg>
        <pc:spChg chg="add">
          <ac:chgData name="Bachu, Lokesh" userId="9c31840a-16a8-4b13-a969-cfe956679ff7" providerId="ADAL" clId="{AD9C4A37-A104-41BB-8C21-4766E1DD166A}" dt="2025-03-15T12:24:19.206" v="713" actId="26606"/>
          <ac:spMkLst>
            <pc:docMk/>
            <pc:sldMk cId="3694967195" sldId="328"/>
            <ac:spMk id="8" creationId="{F3060C83-F051-4F0E-ABAD-AA0DFC48B218}"/>
          </ac:spMkLst>
        </pc:spChg>
        <pc:spChg chg="add">
          <ac:chgData name="Bachu, Lokesh" userId="9c31840a-16a8-4b13-a969-cfe956679ff7" providerId="ADAL" clId="{AD9C4A37-A104-41BB-8C21-4766E1DD166A}" dt="2025-03-15T12:24:19.206" v="713" actId="26606"/>
          <ac:spMkLst>
            <pc:docMk/>
            <pc:sldMk cId="3694967195" sldId="328"/>
            <ac:spMk id="10" creationId="{83C98ABE-055B-441F-B07E-44F97F083C39}"/>
          </ac:spMkLst>
        </pc:spChg>
        <pc:spChg chg="add">
          <ac:chgData name="Bachu, Lokesh" userId="9c31840a-16a8-4b13-a969-cfe956679ff7" providerId="ADAL" clId="{AD9C4A37-A104-41BB-8C21-4766E1DD166A}" dt="2025-03-15T12:24:19.206" v="713" actId="26606"/>
          <ac:spMkLst>
            <pc:docMk/>
            <pc:sldMk cId="3694967195" sldId="328"/>
            <ac:spMk id="12" creationId="{29FDB030-9B49-4CED-8CCD-4D99382388AC}"/>
          </ac:spMkLst>
        </pc:spChg>
        <pc:spChg chg="add">
          <ac:chgData name="Bachu, Lokesh" userId="9c31840a-16a8-4b13-a969-cfe956679ff7" providerId="ADAL" clId="{AD9C4A37-A104-41BB-8C21-4766E1DD166A}" dt="2025-03-15T12:24:19.206" v="713" actId="26606"/>
          <ac:spMkLst>
            <pc:docMk/>
            <pc:sldMk cId="3694967195" sldId="328"/>
            <ac:spMk id="14" creationId="{3783CA14-24A1-485C-8B30-D6A5D87987AD}"/>
          </ac:spMkLst>
        </pc:spChg>
        <pc:spChg chg="add">
          <ac:chgData name="Bachu, Lokesh" userId="9c31840a-16a8-4b13-a969-cfe956679ff7" providerId="ADAL" clId="{AD9C4A37-A104-41BB-8C21-4766E1DD166A}" dt="2025-03-15T12:24:19.206" v="713" actId="26606"/>
          <ac:spMkLst>
            <pc:docMk/>
            <pc:sldMk cId="3694967195" sldId="328"/>
            <ac:spMk id="16" creationId="{9A97C86A-04D6-40F7-AE84-31AB43E6A846}"/>
          </ac:spMkLst>
        </pc:spChg>
        <pc:spChg chg="add">
          <ac:chgData name="Bachu, Lokesh" userId="9c31840a-16a8-4b13-a969-cfe956679ff7" providerId="ADAL" clId="{AD9C4A37-A104-41BB-8C21-4766E1DD166A}" dt="2025-03-15T12:24:19.206" v="713" actId="26606"/>
          <ac:spMkLst>
            <pc:docMk/>
            <pc:sldMk cId="3694967195" sldId="328"/>
            <ac:spMk id="18" creationId="{FF9F2414-84E8-453E-B1F3-389FDE8192D9}"/>
          </ac:spMkLst>
        </pc:spChg>
        <pc:spChg chg="add">
          <ac:chgData name="Bachu, Lokesh" userId="9c31840a-16a8-4b13-a969-cfe956679ff7" providerId="ADAL" clId="{AD9C4A37-A104-41BB-8C21-4766E1DD166A}" dt="2025-03-15T12:24:19.206" v="713" actId="26606"/>
          <ac:spMkLst>
            <pc:docMk/>
            <pc:sldMk cId="3694967195" sldId="328"/>
            <ac:spMk id="20" creationId="{3ECA69A1-7536-43AC-85EF-C7106179F5ED}"/>
          </ac:spMkLst>
        </pc:spChg>
        <pc:picChg chg="add mod">
          <ac:chgData name="Bachu, Lokesh" userId="9c31840a-16a8-4b13-a969-cfe956679ff7" providerId="ADAL" clId="{AD9C4A37-A104-41BB-8C21-4766E1DD166A}" dt="2025-03-15T12:24:21.205" v="714" actId="1076"/>
          <ac:picMkLst>
            <pc:docMk/>
            <pc:sldMk cId="3694967195" sldId="328"/>
            <ac:picMk id="3" creationId="{AB6926F7-60B5-255F-B7F5-C661FDBF6971}"/>
          </ac:picMkLst>
        </pc:picChg>
      </pc:sldChg>
      <pc:sldChg chg="addSp modSp add mod">
        <pc:chgData name="Bachu, Lokesh" userId="9c31840a-16a8-4b13-a969-cfe956679ff7" providerId="ADAL" clId="{AD9C4A37-A104-41BB-8C21-4766E1DD166A}" dt="2025-03-15T12:25:54.607" v="735" actId="14100"/>
        <pc:sldMkLst>
          <pc:docMk/>
          <pc:sldMk cId="376087747" sldId="329"/>
        </pc:sldMkLst>
        <pc:spChg chg="add mod">
          <ac:chgData name="Bachu, Lokesh" userId="9c31840a-16a8-4b13-a969-cfe956679ff7" providerId="ADAL" clId="{AD9C4A37-A104-41BB-8C21-4766E1DD166A}" dt="2025-03-15T12:25:54.607" v="735" actId="14100"/>
          <ac:spMkLst>
            <pc:docMk/>
            <pc:sldMk cId="376087747" sldId="329"/>
            <ac:spMk id="3" creationId="{96C5C7C4-C60E-915A-9C5D-FCE5787163C9}"/>
          </ac:spMkLst>
        </pc:spChg>
      </pc:sldChg>
      <pc:sldChg chg="addSp modSp add mod setBg">
        <pc:chgData name="Bachu, Lokesh" userId="9c31840a-16a8-4b13-a969-cfe956679ff7" providerId="ADAL" clId="{AD9C4A37-A104-41BB-8C21-4766E1DD166A}" dt="2025-03-15T12:26:15.004" v="737" actId="26606"/>
        <pc:sldMkLst>
          <pc:docMk/>
          <pc:sldMk cId="610520938" sldId="330"/>
        </pc:sldMkLst>
        <pc:spChg chg="add">
          <ac:chgData name="Bachu, Lokesh" userId="9c31840a-16a8-4b13-a969-cfe956679ff7" providerId="ADAL" clId="{AD9C4A37-A104-41BB-8C21-4766E1DD166A}" dt="2025-03-15T12:26:15.004" v="737" actId="26606"/>
          <ac:spMkLst>
            <pc:docMk/>
            <pc:sldMk cId="610520938" sldId="330"/>
            <ac:spMk id="8" creationId="{F3060C83-F051-4F0E-ABAD-AA0DFC48B218}"/>
          </ac:spMkLst>
        </pc:spChg>
        <pc:spChg chg="add">
          <ac:chgData name="Bachu, Lokesh" userId="9c31840a-16a8-4b13-a969-cfe956679ff7" providerId="ADAL" clId="{AD9C4A37-A104-41BB-8C21-4766E1DD166A}" dt="2025-03-15T12:26:15.004" v="737" actId="26606"/>
          <ac:spMkLst>
            <pc:docMk/>
            <pc:sldMk cId="610520938" sldId="330"/>
            <ac:spMk id="10" creationId="{83C98ABE-055B-441F-B07E-44F97F083C39}"/>
          </ac:spMkLst>
        </pc:spChg>
        <pc:spChg chg="add">
          <ac:chgData name="Bachu, Lokesh" userId="9c31840a-16a8-4b13-a969-cfe956679ff7" providerId="ADAL" clId="{AD9C4A37-A104-41BB-8C21-4766E1DD166A}" dt="2025-03-15T12:26:15.004" v="737" actId="26606"/>
          <ac:spMkLst>
            <pc:docMk/>
            <pc:sldMk cId="610520938" sldId="330"/>
            <ac:spMk id="12" creationId="{29FDB030-9B49-4CED-8CCD-4D99382388AC}"/>
          </ac:spMkLst>
        </pc:spChg>
        <pc:spChg chg="add">
          <ac:chgData name="Bachu, Lokesh" userId="9c31840a-16a8-4b13-a969-cfe956679ff7" providerId="ADAL" clId="{AD9C4A37-A104-41BB-8C21-4766E1DD166A}" dt="2025-03-15T12:26:15.004" v="737" actId="26606"/>
          <ac:spMkLst>
            <pc:docMk/>
            <pc:sldMk cId="610520938" sldId="330"/>
            <ac:spMk id="14" creationId="{3783CA14-24A1-485C-8B30-D6A5D87987AD}"/>
          </ac:spMkLst>
        </pc:spChg>
        <pc:spChg chg="add">
          <ac:chgData name="Bachu, Lokesh" userId="9c31840a-16a8-4b13-a969-cfe956679ff7" providerId="ADAL" clId="{AD9C4A37-A104-41BB-8C21-4766E1DD166A}" dt="2025-03-15T12:26:15.004" v="737" actId="26606"/>
          <ac:spMkLst>
            <pc:docMk/>
            <pc:sldMk cId="610520938" sldId="330"/>
            <ac:spMk id="16" creationId="{9A97C86A-04D6-40F7-AE84-31AB43E6A846}"/>
          </ac:spMkLst>
        </pc:spChg>
        <pc:spChg chg="add">
          <ac:chgData name="Bachu, Lokesh" userId="9c31840a-16a8-4b13-a969-cfe956679ff7" providerId="ADAL" clId="{AD9C4A37-A104-41BB-8C21-4766E1DD166A}" dt="2025-03-15T12:26:15.004" v="737" actId="26606"/>
          <ac:spMkLst>
            <pc:docMk/>
            <pc:sldMk cId="610520938" sldId="330"/>
            <ac:spMk id="18" creationId="{FF9F2414-84E8-453E-B1F3-389FDE8192D9}"/>
          </ac:spMkLst>
        </pc:spChg>
        <pc:spChg chg="add">
          <ac:chgData name="Bachu, Lokesh" userId="9c31840a-16a8-4b13-a969-cfe956679ff7" providerId="ADAL" clId="{AD9C4A37-A104-41BB-8C21-4766E1DD166A}" dt="2025-03-15T12:26:15.004" v="737" actId="26606"/>
          <ac:spMkLst>
            <pc:docMk/>
            <pc:sldMk cId="610520938" sldId="330"/>
            <ac:spMk id="20" creationId="{3ECA69A1-7536-43AC-85EF-C7106179F5ED}"/>
          </ac:spMkLst>
        </pc:spChg>
        <pc:picChg chg="add mod">
          <ac:chgData name="Bachu, Lokesh" userId="9c31840a-16a8-4b13-a969-cfe956679ff7" providerId="ADAL" clId="{AD9C4A37-A104-41BB-8C21-4766E1DD166A}" dt="2025-03-15T12:26:15.004" v="737" actId="26606"/>
          <ac:picMkLst>
            <pc:docMk/>
            <pc:sldMk cId="610520938" sldId="330"/>
            <ac:picMk id="3" creationId="{D7D97860-76C7-97F9-6F26-9F34DA5F3284}"/>
          </ac:picMkLst>
        </pc:picChg>
      </pc:sldChg>
      <pc:sldChg chg="addSp delSp modSp new mod">
        <pc:chgData name="Bachu, Lokesh" userId="9c31840a-16a8-4b13-a969-cfe956679ff7" providerId="ADAL" clId="{AD9C4A37-A104-41BB-8C21-4766E1DD166A}" dt="2025-03-21T05:44:37.733" v="756" actId="14100"/>
        <pc:sldMkLst>
          <pc:docMk/>
          <pc:sldMk cId="3751118243" sldId="331"/>
        </pc:sldMkLst>
        <pc:spChg chg="del">
          <ac:chgData name="Bachu, Lokesh" userId="9c31840a-16a8-4b13-a969-cfe956679ff7" providerId="ADAL" clId="{AD9C4A37-A104-41BB-8C21-4766E1DD166A}" dt="2025-03-20T12:17:00.222" v="739" actId="478"/>
          <ac:spMkLst>
            <pc:docMk/>
            <pc:sldMk cId="3751118243" sldId="331"/>
            <ac:spMk id="2" creationId="{907C3973-B4B2-2DCD-5E68-2B5AB7039650}"/>
          </ac:spMkLst>
        </pc:spChg>
        <pc:spChg chg="del">
          <ac:chgData name="Bachu, Lokesh" userId="9c31840a-16a8-4b13-a969-cfe956679ff7" providerId="ADAL" clId="{AD9C4A37-A104-41BB-8C21-4766E1DD166A}" dt="2025-03-20T12:17:00.222" v="739" actId="478"/>
          <ac:spMkLst>
            <pc:docMk/>
            <pc:sldMk cId="3751118243" sldId="331"/>
            <ac:spMk id="3" creationId="{54F92B8F-D7A0-0ADA-9CB1-B64AF5BBD27D}"/>
          </ac:spMkLst>
        </pc:spChg>
        <pc:spChg chg="add">
          <ac:chgData name="Bachu, Lokesh" userId="9c31840a-16a8-4b13-a969-cfe956679ff7" providerId="ADAL" clId="{AD9C4A37-A104-41BB-8C21-4766E1DD166A}" dt="2025-03-20T12:18:36.800" v="751"/>
          <ac:spMkLst>
            <pc:docMk/>
            <pc:sldMk cId="3751118243" sldId="331"/>
            <ac:spMk id="4" creationId="{CE47C903-3255-9C75-0B6F-79BD818762A2}"/>
          </ac:spMkLst>
        </pc:spChg>
        <pc:spChg chg="add mod">
          <ac:chgData name="Bachu, Lokesh" userId="9c31840a-16a8-4b13-a969-cfe956679ff7" providerId="ADAL" clId="{AD9C4A37-A104-41BB-8C21-4766E1DD166A}" dt="2025-03-21T05:44:37.733" v="756" actId="14100"/>
          <ac:spMkLst>
            <pc:docMk/>
            <pc:sldMk cId="3751118243" sldId="331"/>
            <ac:spMk id="6" creationId="{AF80DA10-3266-C4A4-5A89-F2FEB75B2B89}"/>
          </ac:spMkLst>
        </pc:spChg>
      </pc:sldChg>
      <pc:sldChg chg="addSp modSp add mod">
        <pc:chgData name="Bachu, Lokesh" userId="9c31840a-16a8-4b13-a969-cfe956679ff7" providerId="ADAL" clId="{AD9C4A37-A104-41BB-8C21-4766E1DD166A}" dt="2025-03-21T05:49:09.587" v="759" actId="1076"/>
        <pc:sldMkLst>
          <pc:docMk/>
          <pc:sldMk cId="3142954695" sldId="332"/>
        </pc:sldMkLst>
        <pc:picChg chg="add mod">
          <ac:chgData name="Bachu, Lokesh" userId="9c31840a-16a8-4b13-a969-cfe956679ff7" providerId="ADAL" clId="{AD9C4A37-A104-41BB-8C21-4766E1DD166A}" dt="2025-03-21T05:49:09.587" v="759" actId="1076"/>
          <ac:picMkLst>
            <pc:docMk/>
            <pc:sldMk cId="3142954695" sldId="332"/>
            <ac:picMk id="3" creationId="{E4F52A59-B16B-27D4-A6E5-79BA0BE24F36}"/>
          </ac:picMkLst>
        </pc:picChg>
      </pc:sldChg>
      <pc:sldChg chg="addSp modSp add mod">
        <pc:chgData name="Bachu, Lokesh" userId="9c31840a-16a8-4b13-a969-cfe956679ff7" providerId="ADAL" clId="{AD9C4A37-A104-41BB-8C21-4766E1DD166A}" dt="2025-03-21T05:50:07.049" v="768" actId="14100"/>
        <pc:sldMkLst>
          <pc:docMk/>
          <pc:sldMk cId="3211706016" sldId="333"/>
        </pc:sldMkLst>
        <pc:spChg chg="add mod">
          <ac:chgData name="Bachu, Lokesh" userId="9c31840a-16a8-4b13-a969-cfe956679ff7" providerId="ADAL" clId="{AD9C4A37-A104-41BB-8C21-4766E1DD166A}" dt="2025-03-21T05:50:07.049" v="768" actId="14100"/>
          <ac:spMkLst>
            <pc:docMk/>
            <pc:sldMk cId="3211706016" sldId="333"/>
            <ac:spMk id="5" creationId="{464CA702-D47E-E7FE-DFD7-31344A11E412}"/>
          </ac:spMkLst>
        </pc:spChg>
        <pc:picChg chg="add mod">
          <ac:chgData name="Bachu, Lokesh" userId="9c31840a-16a8-4b13-a969-cfe956679ff7" providerId="ADAL" clId="{AD9C4A37-A104-41BB-8C21-4766E1DD166A}" dt="2025-03-21T05:49:56.098" v="763" actId="1076"/>
          <ac:picMkLst>
            <pc:docMk/>
            <pc:sldMk cId="3211706016" sldId="333"/>
            <ac:picMk id="3" creationId="{7A83DF76-7C17-FE27-C807-3729AA4CD355}"/>
          </ac:picMkLst>
        </pc:picChg>
      </pc:sldChg>
      <pc:sldChg chg="addSp modSp add mod">
        <pc:chgData name="Bachu, Lokesh" userId="9c31840a-16a8-4b13-a969-cfe956679ff7" providerId="ADAL" clId="{AD9C4A37-A104-41BB-8C21-4766E1DD166A}" dt="2025-03-21T05:52:02.581" v="784" actId="113"/>
        <pc:sldMkLst>
          <pc:docMk/>
          <pc:sldMk cId="3199274028" sldId="334"/>
        </pc:sldMkLst>
        <pc:spChg chg="add">
          <ac:chgData name="Bachu, Lokesh" userId="9c31840a-16a8-4b13-a969-cfe956679ff7" providerId="ADAL" clId="{AD9C4A37-A104-41BB-8C21-4766E1DD166A}" dt="2025-03-21T05:50:27.449" v="769"/>
          <ac:spMkLst>
            <pc:docMk/>
            <pc:sldMk cId="3199274028" sldId="334"/>
            <ac:spMk id="2" creationId="{DF30F4AD-EED2-4355-4EBD-89E12D8B979C}"/>
          </ac:spMkLst>
        </pc:spChg>
        <pc:spChg chg="add mod">
          <ac:chgData name="Bachu, Lokesh" userId="9c31840a-16a8-4b13-a969-cfe956679ff7" providerId="ADAL" clId="{AD9C4A37-A104-41BB-8C21-4766E1DD166A}" dt="2025-03-21T05:51:18.082" v="778" actId="207"/>
          <ac:spMkLst>
            <pc:docMk/>
            <pc:sldMk cId="3199274028" sldId="334"/>
            <ac:spMk id="4" creationId="{A9237D80-173C-2375-C919-3F5911C207F5}"/>
          </ac:spMkLst>
        </pc:spChg>
        <pc:spChg chg="add mod">
          <ac:chgData name="Bachu, Lokesh" userId="9c31840a-16a8-4b13-a969-cfe956679ff7" providerId="ADAL" clId="{AD9C4A37-A104-41BB-8C21-4766E1DD166A}" dt="2025-03-21T05:52:02.581" v="784" actId="113"/>
          <ac:spMkLst>
            <pc:docMk/>
            <pc:sldMk cId="3199274028" sldId="334"/>
            <ac:spMk id="6" creationId="{DD00A868-76CD-A007-B98F-A395DC505F82}"/>
          </ac:spMkLst>
        </pc:spChg>
      </pc:sldChg>
      <pc:sldChg chg="addSp add mod">
        <pc:chgData name="Bachu, Lokesh" userId="9c31840a-16a8-4b13-a969-cfe956679ff7" providerId="ADAL" clId="{AD9C4A37-A104-41BB-8C21-4766E1DD166A}" dt="2025-03-21T05:52:44.598" v="785" actId="22"/>
        <pc:sldMkLst>
          <pc:docMk/>
          <pc:sldMk cId="474293846" sldId="335"/>
        </pc:sldMkLst>
        <pc:picChg chg="add">
          <ac:chgData name="Bachu, Lokesh" userId="9c31840a-16a8-4b13-a969-cfe956679ff7" providerId="ADAL" clId="{AD9C4A37-A104-41BB-8C21-4766E1DD166A}" dt="2025-03-21T05:52:44.598" v="785" actId="22"/>
          <ac:picMkLst>
            <pc:docMk/>
            <pc:sldMk cId="474293846" sldId="335"/>
            <ac:picMk id="3" creationId="{3394E04E-194B-F8FE-2A8A-7E829F76962A}"/>
          </ac:picMkLst>
        </pc:picChg>
      </pc:sldChg>
      <pc:sldChg chg="addSp delSp modSp add mod">
        <pc:chgData name="Bachu, Lokesh" userId="9c31840a-16a8-4b13-a969-cfe956679ff7" providerId="ADAL" clId="{AD9C4A37-A104-41BB-8C21-4766E1DD166A}" dt="2025-03-21T05:54:20.440" v="793" actId="22"/>
        <pc:sldMkLst>
          <pc:docMk/>
          <pc:sldMk cId="237532197" sldId="336"/>
        </pc:sldMkLst>
        <pc:spChg chg="add mod">
          <ac:chgData name="Bachu, Lokesh" userId="9c31840a-16a8-4b13-a969-cfe956679ff7" providerId="ADAL" clId="{AD9C4A37-A104-41BB-8C21-4766E1DD166A}" dt="2025-03-21T05:53:34.300" v="791" actId="255"/>
          <ac:spMkLst>
            <pc:docMk/>
            <pc:sldMk cId="237532197" sldId="336"/>
            <ac:spMk id="3" creationId="{0494D3CD-9480-4B8F-2BEA-848A24E343B2}"/>
          </ac:spMkLst>
        </pc:spChg>
        <pc:picChg chg="add del">
          <ac:chgData name="Bachu, Lokesh" userId="9c31840a-16a8-4b13-a969-cfe956679ff7" providerId="ADAL" clId="{AD9C4A37-A104-41BB-8C21-4766E1DD166A}" dt="2025-03-21T05:54:20.440" v="793" actId="22"/>
          <ac:picMkLst>
            <pc:docMk/>
            <pc:sldMk cId="237532197" sldId="336"/>
            <ac:picMk id="5" creationId="{0E50344D-9743-527D-1DA0-FA9156909F87}"/>
          </ac:picMkLst>
        </pc:picChg>
      </pc:sldChg>
      <pc:sldChg chg="addSp modSp add mod">
        <pc:chgData name="Bachu, Lokesh" userId="9c31840a-16a8-4b13-a969-cfe956679ff7" providerId="ADAL" clId="{AD9C4A37-A104-41BB-8C21-4766E1DD166A}" dt="2025-03-21T05:54:56.271" v="797" actId="1076"/>
        <pc:sldMkLst>
          <pc:docMk/>
          <pc:sldMk cId="3539191618" sldId="337"/>
        </pc:sldMkLst>
        <pc:picChg chg="add mod">
          <ac:chgData name="Bachu, Lokesh" userId="9c31840a-16a8-4b13-a969-cfe956679ff7" providerId="ADAL" clId="{AD9C4A37-A104-41BB-8C21-4766E1DD166A}" dt="2025-03-21T05:54:26.255" v="795" actId="1076"/>
          <ac:picMkLst>
            <pc:docMk/>
            <pc:sldMk cId="3539191618" sldId="337"/>
            <ac:picMk id="3" creationId="{76EFD195-9139-935B-EF8E-810CE1E4592A}"/>
          </ac:picMkLst>
        </pc:picChg>
        <pc:picChg chg="add mod">
          <ac:chgData name="Bachu, Lokesh" userId="9c31840a-16a8-4b13-a969-cfe956679ff7" providerId="ADAL" clId="{AD9C4A37-A104-41BB-8C21-4766E1DD166A}" dt="2025-03-21T05:54:56.271" v="797" actId="1076"/>
          <ac:picMkLst>
            <pc:docMk/>
            <pc:sldMk cId="3539191618" sldId="337"/>
            <ac:picMk id="5" creationId="{0B0B9C41-CA72-AB66-97CF-CA1243E3FE12}"/>
          </ac:picMkLst>
        </pc:picChg>
      </pc:sldChg>
      <pc:sldChg chg="addSp modSp add mod">
        <pc:chgData name="Bachu, Lokesh" userId="9c31840a-16a8-4b13-a969-cfe956679ff7" providerId="ADAL" clId="{AD9C4A37-A104-41BB-8C21-4766E1DD166A}" dt="2025-03-21T05:56:19.482" v="807" actId="1076"/>
        <pc:sldMkLst>
          <pc:docMk/>
          <pc:sldMk cId="3858556854" sldId="338"/>
        </pc:sldMkLst>
        <pc:spChg chg="add mod">
          <ac:chgData name="Bachu, Lokesh" userId="9c31840a-16a8-4b13-a969-cfe956679ff7" providerId="ADAL" clId="{AD9C4A37-A104-41BB-8C21-4766E1DD166A}" dt="2025-03-21T05:55:37.275" v="805" actId="20577"/>
          <ac:spMkLst>
            <pc:docMk/>
            <pc:sldMk cId="3858556854" sldId="338"/>
            <ac:spMk id="3" creationId="{D91E318D-0A43-6B1A-C46D-38C0EE1CFFD8}"/>
          </ac:spMkLst>
        </pc:spChg>
        <pc:picChg chg="add mod">
          <ac:chgData name="Bachu, Lokesh" userId="9c31840a-16a8-4b13-a969-cfe956679ff7" providerId="ADAL" clId="{AD9C4A37-A104-41BB-8C21-4766E1DD166A}" dt="2025-03-21T05:56:19.482" v="807" actId="1076"/>
          <ac:picMkLst>
            <pc:docMk/>
            <pc:sldMk cId="3858556854" sldId="338"/>
            <ac:picMk id="5" creationId="{92E55580-2FB5-2652-B7A1-D86FF1A0D900}"/>
          </ac:picMkLst>
        </pc:picChg>
      </pc:sldChg>
      <pc:sldChg chg="addSp modSp add mod">
        <pc:chgData name="Bachu, Lokesh" userId="9c31840a-16a8-4b13-a969-cfe956679ff7" providerId="ADAL" clId="{AD9C4A37-A104-41BB-8C21-4766E1DD166A}" dt="2025-03-21T05:58:01.796" v="815" actId="1076"/>
        <pc:sldMkLst>
          <pc:docMk/>
          <pc:sldMk cId="1595841588" sldId="339"/>
        </pc:sldMkLst>
        <pc:spChg chg="add mod">
          <ac:chgData name="Bachu, Lokesh" userId="9c31840a-16a8-4b13-a969-cfe956679ff7" providerId="ADAL" clId="{AD9C4A37-A104-41BB-8C21-4766E1DD166A}" dt="2025-03-21T05:57:04.913" v="813" actId="255"/>
          <ac:spMkLst>
            <pc:docMk/>
            <pc:sldMk cId="1595841588" sldId="339"/>
            <ac:spMk id="3" creationId="{49FACD6D-3F8A-02EE-8366-CD0588ABAAA6}"/>
          </ac:spMkLst>
        </pc:spChg>
        <pc:picChg chg="add mod">
          <ac:chgData name="Bachu, Lokesh" userId="9c31840a-16a8-4b13-a969-cfe956679ff7" providerId="ADAL" clId="{AD9C4A37-A104-41BB-8C21-4766E1DD166A}" dt="2025-03-21T05:58:01.796" v="815" actId="1076"/>
          <ac:picMkLst>
            <pc:docMk/>
            <pc:sldMk cId="1595841588" sldId="339"/>
            <ac:picMk id="5" creationId="{E0C212D8-0961-699A-8751-9E93627F6063}"/>
          </ac:picMkLst>
        </pc:picChg>
      </pc:sldChg>
      <pc:sldChg chg="addSp modSp add mod">
        <pc:chgData name="Bachu, Lokesh" userId="9c31840a-16a8-4b13-a969-cfe956679ff7" providerId="ADAL" clId="{AD9C4A37-A104-41BB-8C21-4766E1DD166A}" dt="2025-03-21T06:10:40.599" v="830" actId="20577"/>
        <pc:sldMkLst>
          <pc:docMk/>
          <pc:sldMk cId="1247766762" sldId="340"/>
        </pc:sldMkLst>
        <pc:spChg chg="add mod">
          <ac:chgData name="Bachu, Lokesh" userId="9c31840a-16a8-4b13-a969-cfe956679ff7" providerId="ADAL" clId="{AD9C4A37-A104-41BB-8C21-4766E1DD166A}" dt="2025-03-21T06:10:40.599" v="830" actId="20577"/>
          <ac:spMkLst>
            <pc:docMk/>
            <pc:sldMk cId="1247766762" sldId="340"/>
            <ac:spMk id="3" creationId="{049CE302-DCE8-390E-7135-DCFE0AF7807C}"/>
          </ac:spMkLst>
        </pc:spChg>
        <pc:picChg chg="add mod">
          <ac:chgData name="Bachu, Lokesh" userId="9c31840a-16a8-4b13-a969-cfe956679ff7" providerId="ADAL" clId="{AD9C4A37-A104-41BB-8C21-4766E1DD166A}" dt="2025-03-21T06:07:00.220" v="823" actId="1076"/>
          <ac:picMkLst>
            <pc:docMk/>
            <pc:sldMk cId="1247766762" sldId="340"/>
            <ac:picMk id="5" creationId="{0D5CB25E-FBF5-41A0-5619-5E21ECA0FAF3}"/>
          </ac:picMkLst>
        </pc:picChg>
      </pc:sldChg>
      <pc:sldChg chg="addSp modSp add mod">
        <pc:chgData name="Bachu, Lokesh" userId="9c31840a-16a8-4b13-a969-cfe956679ff7" providerId="ADAL" clId="{AD9C4A37-A104-41BB-8C21-4766E1DD166A}" dt="2025-03-21T06:11:11.491" v="840" actId="5793"/>
        <pc:sldMkLst>
          <pc:docMk/>
          <pc:sldMk cId="9518967" sldId="341"/>
        </pc:sldMkLst>
        <pc:spChg chg="add mod">
          <ac:chgData name="Bachu, Lokesh" userId="9c31840a-16a8-4b13-a969-cfe956679ff7" providerId="ADAL" clId="{AD9C4A37-A104-41BB-8C21-4766E1DD166A}" dt="2025-03-21T06:11:11.491" v="840" actId="5793"/>
          <ac:spMkLst>
            <pc:docMk/>
            <pc:sldMk cId="9518967" sldId="341"/>
            <ac:spMk id="3" creationId="{D0FD9BD4-8099-7CDF-A198-7C797893F04A}"/>
          </ac:spMkLst>
        </pc:spChg>
      </pc:sldChg>
      <pc:sldChg chg="addSp modSp add mod">
        <pc:chgData name="Bachu, Lokesh" userId="9c31840a-16a8-4b13-a969-cfe956679ff7" providerId="ADAL" clId="{AD9C4A37-A104-41BB-8C21-4766E1DD166A}" dt="2025-03-21T06:12:38.419" v="879" actId="207"/>
        <pc:sldMkLst>
          <pc:docMk/>
          <pc:sldMk cId="1421728497" sldId="342"/>
        </pc:sldMkLst>
        <pc:spChg chg="add mod">
          <ac:chgData name="Bachu, Lokesh" userId="9c31840a-16a8-4b13-a969-cfe956679ff7" providerId="ADAL" clId="{AD9C4A37-A104-41BB-8C21-4766E1DD166A}" dt="2025-03-21T06:12:38.419" v="879" actId="207"/>
          <ac:spMkLst>
            <pc:docMk/>
            <pc:sldMk cId="1421728497" sldId="342"/>
            <ac:spMk id="3" creationId="{4582B140-2AA3-0EF1-9B8A-DBB46E7E9CF6}"/>
          </ac:spMkLst>
        </pc:spChg>
      </pc:sldChg>
      <pc:sldChg chg="addSp modSp add mod">
        <pc:chgData name="Bachu, Lokesh" userId="9c31840a-16a8-4b13-a969-cfe956679ff7" providerId="ADAL" clId="{AD9C4A37-A104-41BB-8C21-4766E1DD166A}" dt="2025-03-21T06:22:25.248" v="890" actId="20577"/>
        <pc:sldMkLst>
          <pc:docMk/>
          <pc:sldMk cId="2699389219" sldId="343"/>
        </pc:sldMkLst>
        <pc:spChg chg="add mod">
          <ac:chgData name="Bachu, Lokesh" userId="9c31840a-16a8-4b13-a969-cfe956679ff7" providerId="ADAL" clId="{AD9C4A37-A104-41BB-8C21-4766E1DD166A}" dt="2025-03-21T06:21:54.888" v="884" actId="207"/>
          <ac:spMkLst>
            <pc:docMk/>
            <pc:sldMk cId="2699389219" sldId="343"/>
            <ac:spMk id="3" creationId="{36BDF15A-39B7-14A8-8EDA-0161FF7C1A3E}"/>
          </ac:spMkLst>
        </pc:spChg>
        <pc:spChg chg="add mod">
          <ac:chgData name="Bachu, Lokesh" userId="9c31840a-16a8-4b13-a969-cfe956679ff7" providerId="ADAL" clId="{AD9C4A37-A104-41BB-8C21-4766E1DD166A}" dt="2025-03-21T06:22:25.248" v="890" actId="20577"/>
          <ac:spMkLst>
            <pc:docMk/>
            <pc:sldMk cId="2699389219" sldId="343"/>
            <ac:spMk id="5" creationId="{10C51BF5-32CF-7BAF-E6F7-8DBF42A86BD8}"/>
          </ac:spMkLst>
        </pc:spChg>
      </pc:sldChg>
      <pc:sldChg chg="addSp add mod">
        <pc:chgData name="Bachu, Lokesh" userId="9c31840a-16a8-4b13-a969-cfe956679ff7" providerId="ADAL" clId="{AD9C4A37-A104-41BB-8C21-4766E1DD166A}" dt="2025-03-21T06:23:01.219" v="891" actId="22"/>
        <pc:sldMkLst>
          <pc:docMk/>
          <pc:sldMk cId="283455767" sldId="344"/>
        </pc:sldMkLst>
        <pc:picChg chg="add">
          <ac:chgData name="Bachu, Lokesh" userId="9c31840a-16a8-4b13-a969-cfe956679ff7" providerId="ADAL" clId="{AD9C4A37-A104-41BB-8C21-4766E1DD166A}" dt="2025-03-21T06:23:01.219" v="891" actId="22"/>
          <ac:picMkLst>
            <pc:docMk/>
            <pc:sldMk cId="283455767" sldId="344"/>
            <ac:picMk id="3" creationId="{2C5397BA-BBBD-E557-0DBC-7DA653AF4E23}"/>
          </ac:picMkLst>
        </pc:picChg>
      </pc:sldChg>
      <pc:sldChg chg="addSp delSp modSp add mod setBg">
        <pc:chgData name="Bachu, Lokesh" userId="9c31840a-16a8-4b13-a969-cfe956679ff7" providerId="ADAL" clId="{AD9C4A37-A104-41BB-8C21-4766E1DD166A}" dt="2025-03-21T06:24:40.647" v="910" actId="255"/>
        <pc:sldMkLst>
          <pc:docMk/>
          <pc:sldMk cId="1445252973" sldId="345"/>
        </pc:sldMkLst>
        <pc:spChg chg="add mod">
          <ac:chgData name="Bachu, Lokesh" userId="9c31840a-16a8-4b13-a969-cfe956679ff7" providerId="ADAL" clId="{AD9C4A37-A104-41BB-8C21-4766E1DD166A}" dt="2025-03-21T06:24:40.647" v="910" actId="255"/>
          <ac:spMkLst>
            <pc:docMk/>
            <pc:sldMk cId="1445252973" sldId="345"/>
            <ac:spMk id="3" creationId="{9C557786-3CCA-3CBE-16E4-B29F751662D6}"/>
          </ac:spMkLst>
        </pc:spChg>
        <pc:spChg chg="add">
          <ac:chgData name="Bachu, Lokesh" userId="9c31840a-16a8-4b13-a969-cfe956679ff7" providerId="ADAL" clId="{AD9C4A37-A104-41BB-8C21-4766E1DD166A}" dt="2025-03-21T06:24:17.713" v="905" actId="26606"/>
          <ac:spMkLst>
            <pc:docMk/>
            <pc:sldMk cId="1445252973" sldId="345"/>
            <ac:spMk id="12" creationId="{CF236821-17FE-429B-8D2C-08E13A64EA40}"/>
          </ac:spMkLst>
        </pc:spChg>
        <pc:spChg chg="add del">
          <ac:chgData name="Bachu, Lokesh" userId="9c31840a-16a8-4b13-a969-cfe956679ff7" providerId="ADAL" clId="{AD9C4A37-A104-41BB-8C21-4766E1DD166A}" dt="2025-03-21T06:24:17.656" v="904" actId="26606"/>
          <ac:spMkLst>
            <pc:docMk/>
            <pc:sldMk cId="1445252973" sldId="345"/>
            <ac:spMk id="14" creationId="{2B97F24A-32CE-4C1C-A50D-3016B394DCFB}"/>
          </ac:spMkLst>
        </pc:spChg>
        <pc:spChg chg="add del">
          <ac:chgData name="Bachu, Lokesh" userId="9c31840a-16a8-4b13-a969-cfe956679ff7" providerId="ADAL" clId="{AD9C4A37-A104-41BB-8C21-4766E1DD166A}" dt="2025-03-21T06:24:17.656" v="904" actId="26606"/>
          <ac:spMkLst>
            <pc:docMk/>
            <pc:sldMk cId="1445252973" sldId="345"/>
            <ac:spMk id="15" creationId="{CD8B4F24-440B-49E9-B85D-733523DC064B}"/>
          </ac:spMkLst>
        </pc:spChg>
        <pc:spChg chg="add">
          <ac:chgData name="Bachu, Lokesh" userId="9c31840a-16a8-4b13-a969-cfe956679ff7" providerId="ADAL" clId="{AD9C4A37-A104-41BB-8C21-4766E1DD166A}" dt="2025-03-21T06:24:17.713" v="905" actId="26606"/>
          <ac:spMkLst>
            <pc:docMk/>
            <pc:sldMk cId="1445252973" sldId="345"/>
            <ac:spMk id="16" creationId="{98E79BE4-34FE-485A-98A5-92CE8F7C4743}"/>
          </ac:spMkLst>
        </pc:spChg>
        <pc:spChg chg="add">
          <ac:chgData name="Bachu, Lokesh" userId="9c31840a-16a8-4b13-a969-cfe956679ff7" providerId="ADAL" clId="{AD9C4A37-A104-41BB-8C21-4766E1DD166A}" dt="2025-03-21T06:24:17.713" v="905" actId="26606"/>
          <ac:spMkLst>
            <pc:docMk/>
            <pc:sldMk cId="1445252973" sldId="345"/>
            <ac:spMk id="17" creationId="{0288C6B4-AFC3-407F-A595-EFFD38D4CCAF}"/>
          </ac:spMkLst>
        </pc:spChg>
        <pc:spChg chg="add">
          <ac:chgData name="Bachu, Lokesh" userId="9c31840a-16a8-4b13-a969-cfe956679ff7" providerId="ADAL" clId="{AD9C4A37-A104-41BB-8C21-4766E1DD166A}" dt="2025-03-21T06:24:17.713" v="905" actId="26606"/>
          <ac:spMkLst>
            <pc:docMk/>
            <pc:sldMk cId="1445252973" sldId="345"/>
            <ac:spMk id="18" creationId="{7A5F0580-5EE9-419F-96EE-B6529EF6E7D0}"/>
          </ac:spMkLst>
        </pc:spChg>
        <pc:spChg chg="add">
          <ac:chgData name="Bachu, Lokesh" userId="9c31840a-16a8-4b13-a969-cfe956679ff7" providerId="ADAL" clId="{AD9C4A37-A104-41BB-8C21-4766E1DD166A}" dt="2025-03-21T06:24:17.713" v="905" actId="26606"/>
          <ac:spMkLst>
            <pc:docMk/>
            <pc:sldMk cId="1445252973" sldId="345"/>
            <ac:spMk id="19" creationId="{C0BDBCD2-E081-43AB-9119-C55465E59757}"/>
          </ac:spMkLst>
        </pc:spChg>
        <pc:grpChg chg="add del">
          <ac:chgData name="Bachu, Lokesh" userId="9c31840a-16a8-4b13-a969-cfe956679ff7" providerId="ADAL" clId="{AD9C4A37-A104-41BB-8C21-4766E1DD166A}" dt="2025-03-21T06:24:15.460" v="902" actId="26606"/>
          <ac:grpSpMkLst>
            <pc:docMk/>
            <pc:sldMk cId="1445252973" sldId="345"/>
            <ac:grpSpMk id="10" creationId="{6258F736-B256-8039-9DC6-F4E49A5C5AD5}"/>
          </ac:grpSpMkLst>
        </pc:grpChg>
        <pc:picChg chg="add mod">
          <ac:chgData name="Bachu, Lokesh" userId="9c31840a-16a8-4b13-a969-cfe956679ff7" providerId="ADAL" clId="{AD9C4A37-A104-41BB-8C21-4766E1DD166A}" dt="2025-03-21T06:24:17.713" v="905" actId="26606"/>
          <ac:picMkLst>
            <pc:docMk/>
            <pc:sldMk cId="1445252973" sldId="345"/>
            <ac:picMk id="5" creationId="{09609ABB-9FFE-4E67-7C89-FA20B8D0C23A}"/>
          </ac:picMkLst>
        </pc:picChg>
      </pc:sldChg>
      <pc:sldChg chg="addSp modSp add mod">
        <pc:chgData name="Bachu, Lokesh" userId="9c31840a-16a8-4b13-a969-cfe956679ff7" providerId="ADAL" clId="{AD9C4A37-A104-41BB-8C21-4766E1DD166A}" dt="2025-03-21T06:26:14.766" v="922" actId="1076"/>
        <pc:sldMkLst>
          <pc:docMk/>
          <pc:sldMk cId="1674199881" sldId="346"/>
        </pc:sldMkLst>
        <pc:spChg chg="add mod">
          <ac:chgData name="Bachu, Lokesh" userId="9c31840a-16a8-4b13-a969-cfe956679ff7" providerId="ADAL" clId="{AD9C4A37-A104-41BB-8C21-4766E1DD166A}" dt="2025-03-21T06:25:20.522" v="917" actId="20577"/>
          <ac:spMkLst>
            <pc:docMk/>
            <pc:sldMk cId="1674199881" sldId="346"/>
            <ac:spMk id="3" creationId="{64C61FE8-3E8F-A1B2-FCFB-40D50C0C5833}"/>
          </ac:spMkLst>
        </pc:spChg>
        <pc:picChg chg="add mod">
          <ac:chgData name="Bachu, Lokesh" userId="9c31840a-16a8-4b13-a969-cfe956679ff7" providerId="ADAL" clId="{AD9C4A37-A104-41BB-8C21-4766E1DD166A}" dt="2025-03-21T06:26:14.766" v="922" actId="1076"/>
          <ac:picMkLst>
            <pc:docMk/>
            <pc:sldMk cId="1674199881" sldId="346"/>
            <ac:picMk id="5" creationId="{4BCCB8BD-C2CE-CE50-2E97-0BDE363AD9C4}"/>
          </ac:picMkLst>
        </pc:picChg>
      </pc:sldChg>
      <pc:sldChg chg="addSp modSp add mod">
        <pc:chgData name="Bachu, Lokesh" userId="9c31840a-16a8-4b13-a969-cfe956679ff7" providerId="ADAL" clId="{AD9C4A37-A104-41BB-8C21-4766E1DD166A}" dt="2025-03-21T06:28:09.781" v="937" actId="207"/>
        <pc:sldMkLst>
          <pc:docMk/>
          <pc:sldMk cId="975037108" sldId="347"/>
        </pc:sldMkLst>
        <pc:spChg chg="add mod">
          <ac:chgData name="Bachu, Lokesh" userId="9c31840a-16a8-4b13-a969-cfe956679ff7" providerId="ADAL" clId="{AD9C4A37-A104-41BB-8C21-4766E1DD166A}" dt="2025-03-21T06:26:52.501" v="929" actId="20577"/>
          <ac:spMkLst>
            <pc:docMk/>
            <pc:sldMk cId="975037108" sldId="347"/>
            <ac:spMk id="3" creationId="{0FFC3DF5-534F-A420-7577-9C7B77A5EF0C}"/>
          </ac:spMkLst>
        </pc:spChg>
        <pc:spChg chg="add mod">
          <ac:chgData name="Bachu, Lokesh" userId="9c31840a-16a8-4b13-a969-cfe956679ff7" providerId="ADAL" clId="{AD9C4A37-A104-41BB-8C21-4766E1DD166A}" dt="2025-03-21T06:28:09.781" v="937" actId="207"/>
          <ac:spMkLst>
            <pc:docMk/>
            <pc:sldMk cId="975037108" sldId="347"/>
            <ac:spMk id="7" creationId="{89A1D187-4B92-DB19-11C7-0326CABBE34A}"/>
          </ac:spMkLst>
        </pc:spChg>
        <pc:picChg chg="add mod">
          <ac:chgData name="Bachu, Lokesh" userId="9c31840a-16a8-4b13-a969-cfe956679ff7" providerId="ADAL" clId="{AD9C4A37-A104-41BB-8C21-4766E1DD166A}" dt="2025-03-21T06:27:58.475" v="933" actId="1076"/>
          <ac:picMkLst>
            <pc:docMk/>
            <pc:sldMk cId="975037108" sldId="347"/>
            <ac:picMk id="5" creationId="{74419C37-0B88-A7FA-4C60-92CE513E2B49}"/>
          </ac:picMkLst>
        </pc:picChg>
      </pc:sldChg>
      <pc:sldChg chg="addSp modSp add mod">
        <pc:chgData name="Bachu, Lokesh" userId="9c31840a-16a8-4b13-a969-cfe956679ff7" providerId="ADAL" clId="{AD9C4A37-A104-41BB-8C21-4766E1DD166A}" dt="2025-03-21T06:29:24.524" v="948" actId="1076"/>
        <pc:sldMkLst>
          <pc:docMk/>
          <pc:sldMk cId="1948947753" sldId="348"/>
        </pc:sldMkLst>
        <pc:spChg chg="add mod">
          <ac:chgData name="Bachu, Lokesh" userId="9c31840a-16a8-4b13-a969-cfe956679ff7" providerId="ADAL" clId="{AD9C4A37-A104-41BB-8C21-4766E1DD166A}" dt="2025-03-21T06:28:56.102" v="946" actId="20577"/>
          <ac:spMkLst>
            <pc:docMk/>
            <pc:sldMk cId="1948947753" sldId="348"/>
            <ac:spMk id="3" creationId="{0D09CCAC-2919-F222-0AB1-DC60BA3DAF74}"/>
          </ac:spMkLst>
        </pc:spChg>
        <pc:picChg chg="add mod">
          <ac:chgData name="Bachu, Lokesh" userId="9c31840a-16a8-4b13-a969-cfe956679ff7" providerId="ADAL" clId="{AD9C4A37-A104-41BB-8C21-4766E1DD166A}" dt="2025-03-21T06:29:24.524" v="948" actId="1076"/>
          <ac:picMkLst>
            <pc:docMk/>
            <pc:sldMk cId="1948947753" sldId="348"/>
            <ac:picMk id="5" creationId="{093022FD-1ABC-2332-5FDD-5AAB53E4C52D}"/>
          </ac:picMkLst>
        </pc:picChg>
      </pc:sldChg>
      <pc:sldChg chg="addSp modSp add mod">
        <pc:chgData name="Bachu, Lokesh" userId="9c31840a-16a8-4b13-a969-cfe956679ff7" providerId="ADAL" clId="{AD9C4A37-A104-41BB-8C21-4766E1DD166A}" dt="2025-03-21T06:30:18.155" v="953" actId="22"/>
        <pc:sldMkLst>
          <pc:docMk/>
          <pc:sldMk cId="2405207077" sldId="349"/>
        </pc:sldMkLst>
        <pc:spChg chg="add mod">
          <ac:chgData name="Bachu, Lokesh" userId="9c31840a-16a8-4b13-a969-cfe956679ff7" providerId="ADAL" clId="{AD9C4A37-A104-41BB-8C21-4766E1DD166A}" dt="2025-03-21T06:29:52.805" v="952" actId="255"/>
          <ac:spMkLst>
            <pc:docMk/>
            <pc:sldMk cId="2405207077" sldId="349"/>
            <ac:spMk id="3" creationId="{876D3911-514B-1BA1-59D0-F5F295D63402}"/>
          </ac:spMkLst>
        </pc:spChg>
        <pc:picChg chg="add">
          <ac:chgData name="Bachu, Lokesh" userId="9c31840a-16a8-4b13-a969-cfe956679ff7" providerId="ADAL" clId="{AD9C4A37-A104-41BB-8C21-4766E1DD166A}" dt="2025-03-21T06:30:18.155" v="953" actId="22"/>
          <ac:picMkLst>
            <pc:docMk/>
            <pc:sldMk cId="2405207077" sldId="349"/>
            <ac:picMk id="5" creationId="{C64A4909-CC7F-D3B4-1616-3D6B84706188}"/>
          </ac:picMkLst>
        </pc:picChg>
      </pc:sldChg>
      <pc:sldChg chg="addSp modSp add mod">
        <pc:chgData name="Bachu, Lokesh" userId="9c31840a-16a8-4b13-a969-cfe956679ff7" providerId="ADAL" clId="{AD9C4A37-A104-41BB-8C21-4766E1DD166A}" dt="2025-03-21T06:31:22.423" v="960" actId="20577"/>
        <pc:sldMkLst>
          <pc:docMk/>
          <pc:sldMk cId="187152718" sldId="350"/>
        </pc:sldMkLst>
        <pc:spChg chg="add mod">
          <ac:chgData name="Bachu, Lokesh" userId="9c31840a-16a8-4b13-a969-cfe956679ff7" providerId="ADAL" clId="{AD9C4A37-A104-41BB-8C21-4766E1DD166A}" dt="2025-03-21T06:31:22.423" v="960" actId="20577"/>
          <ac:spMkLst>
            <pc:docMk/>
            <pc:sldMk cId="187152718" sldId="350"/>
            <ac:spMk id="3" creationId="{2FDC5F86-F171-DDEA-19C0-7127ECA2EA0B}"/>
          </ac:spMkLst>
        </pc:spChg>
      </pc:sldChg>
      <pc:sldChg chg="addSp modSp add mod setBg">
        <pc:chgData name="Bachu, Lokesh" userId="9c31840a-16a8-4b13-a969-cfe956679ff7" providerId="ADAL" clId="{AD9C4A37-A104-41BB-8C21-4766E1DD166A}" dt="2025-03-21T06:32:09.142" v="962" actId="26606"/>
        <pc:sldMkLst>
          <pc:docMk/>
          <pc:sldMk cId="4062124999" sldId="351"/>
        </pc:sldMkLst>
        <pc:spChg chg="add">
          <ac:chgData name="Bachu, Lokesh" userId="9c31840a-16a8-4b13-a969-cfe956679ff7" providerId="ADAL" clId="{AD9C4A37-A104-41BB-8C21-4766E1DD166A}" dt="2025-03-21T06:32:09.142" v="962" actId="26606"/>
          <ac:spMkLst>
            <pc:docMk/>
            <pc:sldMk cId="4062124999" sldId="351"/>
            <ac:spMk id="8" creationId="{F3060C83-F051-4F0E-ABAD-AA0DFC48B218}"/>
          </ac:spMkLst>
        </pc:spChg>
        <pc:spChg chg="add">
          <ac:chgData name="Bachu, Lokesh" userId="9c31840a-16a8-4b13-a969-cfe956679ff7" providerId="ADAL" clId="{AD9C4A37-A104-41BB-8C21-4766E1DD166A}" dt="2025-03-21T06:32:09.142" v="962" actId="26606"/>
          <ac:spMkLst>
            <pc:docMk/>
            <pc:sldMk cId="4062124999" sldId="351"/>
            <ac:spMk id="10" creationId="{83C98ABE-055B-441F-B07E-44F97F083C39}"/>
          </ac:spMkLst>
        </pc:spChg>
        <pc:spChg chg="add">
          <ac:chgData name="Bachu, Lokesh" userId="9c31840a-16a8-4b13-a969-cfe956679ff7" providerId="ADAL" clId="{AD9C4A37-A104-41BB-8C21-4766E1DD166A}" dt="2025-03-21T06:32:09.142" v="962" actId="26606"/>
          <ac:spMkLst>
            <pc:docMk/>
            <pc:sldMk cId="4062124999" sldId="351"/>
            <ac:spMk id="12" creationId="{29FDB030-9B49-4CED-8CCD-4D99382388AC}"/>
          </ac:spMkLst>
        </pc:spChg>
        <pc:spChg chg="add">
          <ac:chgData name="Bachu, Lokesh" userId="9c31840a-16a8-4b13-a969-cfe956679ff7" providerId="ADAL" clId="{AD9C4A37-A104-41BB-8C21-4766E1DD166A}" dt="2025-03-21T06:32:09.142" v="962" actId="26606"/>
          <ac:spMkLst>
            <pc:docMk/>
            <pc:sldMk cId="4062124999" sldId="351"/>
            <ac:spMk id="14" creationId="{3783CA14-24A1-485C-8B30-D6A5D87987AD}"/>
          </ac:spMkLst>
        </pc:spChg>
        <pc:spChg chg="add">
          <ac:chgData name="Bachu, Lokesh" userId="9c31840a-16a8-4b13-a969-cfe956679ff7" providerId="ADAL" clId="{AD9C4A37-A104-41BB-8C21-4766E1DD166A}" dt="2025-03-21T06:32:09.142" v="962" actId="26606"/>
          <ac:spMkLst>
            <pc:docMk/>
            <pc:sldMk cId="4062124999" sldId="351"/>
            <ac:spMk id="16" creationId="{9A97C86A-04D6-40F7-AE84-31AB43E6A846}"/>
          </ac:spMkLst>
        </pc:spChg>
        <pc:spChg chg="add">
          <ac:chgData name="Bachu, Lokesh" userId="9c31840a-16a8-4b13-a969-cfe956679ff7" providerId="ADAL" clId="{AD9C4A37-A104-41BB-8C21-4766E1DD166A}" dt="2025-03-21T06:32:09.142" v="962" actId="26606"/>
          <ac:spMkLst>
            <pc:docMk/>
            <pc:sldMk cId="4062124999" sldId="351"/>
            <ac:spMk id="18" creationId="{FF9F2414-84E8-453E-B1F3-389FDE8192D9}"/>
          </ac:spMkLst>
        </pc:spChg>
        <pc:spChg chg="add">
          <ac:chgData name="Bachu, Lokesh" userId="9c31840a-16a8-4b13-a969-cfe956679ff7" providerId="ADAL" clId="{AD9C4A37-A104-41BB-8C21-4766E1DD166A}" dt="2025-03-21T06:32:09.142" v="962" actId="26606"/>
          <ac:spMkLst>
            <pc:docMk/>
            <pc:sldMk cId="4062124999" sldId="351"/>
            <ac:spMk id="20" creationId="{3ECA69A1-7536-43AC-85EF-C7106179F5ED}"/>
          </ac:spMkLst>
        </pc:spChg>
        <pc:picChg chg="add mod">
          <ac:chgData name="Bachu, Lokesh" userId="9c31840a-16a8-4b13-a969-cfe956679ff7" providerId="ADAL" clId="{AD9C4A37-A104-41BB-8C21-4766E1DD166A}" dt="2025-03-21T06:32:09.142" v="962" actId="26606"/>
          <ac:picMkLst>
            <pc:docMk/>
            <pc:sldMk cId="4062124999" sldId="351"/>
            <ac:picMk id="3" creationId="{23E00EC4-3447-8FB2-B12B-54C347ECE397}"/>
          </ac:picMkLst>
        </pc:picChg>
      </pc:sldChg>
      <pc:sldChg chg="addSp modSp add mod">
        <pc:chgData name="Bachu, Lokesh" userId="9c31840a-16a8-4b13-a969-cfe956679ff7" providerId="ADAL" clId="{AD9C4A37-A104-41BB-8C21-4766E1DD166A}" dt="2025-03-21T06:32:55.573" v="971" actId="20577"/>
        <pc:sldMkLst>
          <pc:docMk/>
          <pc:sldMk cId="1935091906" sldId="352"/>
        </pc:sldMkLst>
        <pc:spChg chg="add">
          <ac:chgData name="Bachu, Lokesh" userId="9c31840a-16a8-4b13-a969-cfe956679ff7" providerId="ADAL" clId="{AD9C4A37-A104-41BB-8C21-4766E1DD166A}" dt="2025-03-21T06:32:27.271" v="963"/>
          <ac:spMkLst>
            <pc:docMk/>
            <pc:sldMk cId="1935091906" sldId="352"/>
            <ac:spMk id="2" creationId="{7C1BC379-6ABB-2A7F-02E3-8C88E17883DC}"/>
          </ac:spMkLst>
        </pc:spChg>
        <pc:spChg chg="add mod">
          <ac:chgData name="Bachu, Lokesh" userId="9c31840a-16a8-4b13-a969-cfe956679ff7" providerId="ADAL" clId="{AD9C4A37-A104-41BB-8C21-4766E1DD166A}" dt="2025-03-21T06:32:55.573" v="971" actId="20577"/>
          <ac:spMkLst>
            <pc:docMk/>
            <pc:sldMk cId="1935091906" sldId="352"/>
            <ac:spMk id="4" creationId="{E0C59DA7-C717-2BCC-59E5-ADB41008E1C7}"/>
          </ac:spMkLst>
        </pc:spChg>
      </pc:sldChg>
      <pc:sldChg chg="addSp modSp add mod setBg">
        <pc:chgData name="Bachu, Lokesh" userId="9c31840a-16a8-4b13-a969-cfe956679ff7" providerId="ADAL" clId="{AD9C4A37-A104-41BB-8C21-4766E1DD166A}" dt="2025-03-21T06:34:09.408" v="974" actId="14100"/>
        <pc:sldMkLst>
          <pc:docMk/>
          <pc:sldMk cId="3831628825" sldId="353"/>
        </pc:sldMkLst>
        <pc:spChg chg="add">
          <ac:chgData name="Bachu, Lokesh" userId="9c31840a-16a8-4b13-a969-cfe956679ff7" providerId="ADAL" clId="{AD9C4A37-A104-41BB-8C21-4766E1DD166A}" dt="2025-03-21T06:34:06.330" v="973" actId="26606"/>
          <ac:spMkLst>
            <pc:docMk/>
            <pc:sldMk cId="3831628825" sldId="353"/>
            <ac:spMk id="8" creationId="{F3060C83-F051-4F0E-ABAD-AA0DFC48B218}"/>
          </ac:spMkLst>
        </pc:spChg>
        <pc:spChg chg="add">
          <ac:chgData name="Bachu, Lokesh" userId="9c31840a-16a8-4b13-a969-cfe956679ff7" providerId="ADAL" clId="{AD9C4A37-A104-41BB-8C21-4766E1DD166A}" dt="2025-03-21T06:34:06.330" v="973" actId="26606"/>
          <ac:spMkLst>
            <pc:docMk/>
            <pc:sldMk cId="3831628825" sldId="353"/>
            <ac:spMk id="10" creationId="{83C98ABE-055B-441F-B07E-44F97F083C39}"/>
          </ac:spMkLst>
        </pc:spChg>
        <pc:spChg chg="add">
          <ac:chgData name="Bachu, Lokesh" userId="9c31840a-16a8-4b13-a969-cfe956679ff7" providerId="ADAL" clId="{AD9C4A37-A104-41BB-8C21-4766E1DD166A}" dt="2025-03-21T06:34:06.330" v="973" actId="26606"/>
          <ac:spMkLst>
            <pc:docMk/>
            <pc:sldMk cId="3831628825" sldId="353"/>
            <ac:spMk id="12" creationId="{29FDB030-9B49-4CED-8CCD-4D99382388AC}"/>
          </ac:spMkLst>
        </pc:spChg>
        <pc:spChg chg="add">
          <ac:chgData name="Bachu, Lokesh" userId="9c31840a-16a8-4b13-a969-cfe956679ff7" providerId="ADAL" clId="{AD9C4A37-A104-41BB-8C21-4766E1DD166A}" dt="2025-03-21T06:34:06.330" v="973" actId="26606"/>
          <ac:spMkLst>
            <pc:docMk/>
            <pc:sldMk cId="3831628825" sldId="353"/>
            <ac:spMk id="14" creationId="{3783CA14-24A1-485C-8B30-D6A5D87987AD}"/>
          </ac:spMkLst>
        </pc:spChg>
        <pc:spChg chg="add">
          <ac:chgData name="Bachu, Lokesh" userId="9c31840a-16a8-4b13-a969-cfe956679ff7" providerId="ADAL" clId="{AD9C4A37-A104-41BB-8C21-4766E1DD166A}" dt="2025-03-21T06:34:06.330" v="973" actId="26606"/>
          <ac:spMkLst>
            <pc:docMk/>
            <pc:sldMk cId="3831628825" sldId="353"/>
            <ac:spMk id="16" creationId="{9A97C86A-04D6-40F7-AE84-31AB43E6A846}"/>
          </ac:spMkLst>
        </pc:spChg>
        <pc:spChg chg="add">
          <ac:chgData name="Bachu, Lokesh" userId="9c31840a-16a8-4b13-a969-cfe956679ff7" providerId="ADAL" clId="{AD9C4A37-A104-41BB-8C21-4766E1DD166A}" dt="2025-03-21T06:34:06.330" v="973" actId="26606"/>
          <ac:spMkLst>
            <pc:docMk/>
            <pc:sldMk cId="3831628825" sldId="353"/>
            <ac:spMk id="18" creationId="{FF9F2414-84E8-453E-B1F3-389FDE8192D9}"/>
          </ac:spMkLst>
        </pc:spChg>
        <pc:spChg chg="add">
          <ac:chgData name="Bachu, Lokesh" userId="9c31840a-16a8-4b13-a969-cfe956679ff7" providerId="ADAL" clId="{AD9C4A37-A104-41BB-8C21-4766E1DD166A}" dt="2025-03-21T06:34:06.330" v="973" actId="26606"/>
          <ac:spMkLst>
            <pc:docMk/>
            <pc:sldMk cId="3831628825" sldId="353"/>
            <ac:spMk id="20" creationId="{3ECA69A1-7536-43AC-85EF-C7106179F5ED}"/>
          </ac:spMkLst>
        </pc:spChg>
        <pc:picChg chg="add mod">
          <ac:chgData name="Bachu, Lokesh" userId="9c31840a-16a8-4b13-a969-cfe956679ff7" providerId="ADAL" clId="{AD9C4A37-A104-41BB-8C21-4766E1DD166A}" dt="2025-03-21T06:34:09.408" v="974" actId="14100"/>
          <ac:picMkLst>
            <pc:docMk/>
            <pc:sldMk cId="3831628825" sldId="353"/>
            <ac:picMk id="3" creationId="{3FAEDEEB-2B46-3AD1-68F5-BA9208803EE4}"/>
          </ac:picMkLst>
        </pc:picChg>
      </pc:sldChg>
      <pc:sldChg chg="addSp modSp add mod">
        <pc:chgData name="Bachu, Lokesh" userId="9c31840a-16a8-4b13-a969-cfe956679ff7" providerId="ADAL" clId="{AD9C4A37-A104-41BB-8C21-4766E1DD166A}" dt="2025-03-21T06:35:25.956" v="983" actId="113"/>
        <pc:sldMkLst>
          <pc:docMk/>
          <pc:sldMk cId="3979642490" sldId="354"/>
        </pc:sldMkLst>
        <pc:spChg chg="add mod">
          <ac:chgData name="Bachu, Lokesh" userId="9c31840a-16a8-4b13-a969-cfe956679ff7" providerId="ADAL" clId="{AD9C4A37-A104-41BB-8C21-4766E1DD166A}" dt="2025-03-21T06:35:25.956" v="983" actId="113"/>
          <ac:spMkLst>
            <pc:docMk/>
            <pc:sldMk cId="3979642490" sldId="354"/>
            <ac:spMk id="3" creationId="{3C1AE7BC-3543-4CAD-9837-DFD57F9397C4}"/>
          </ac:spMkLst>
        </pc:spChg>
      </pc:sldChg>
      <pc:sldChg chg="addSp modSp add mod">
        <pc:chgData name="Bachu, Lokesh" userId="9c31840a-16a8-4b13-a969-cfe956679ff7" providerId="ADAL" clId="{AD9C4A37-A104-41BB-8C21-4766E1DD166A}" dt="2025-03-21T06:38:18.470" v="1000" actId="12"/>
        <pc:sldMkLst>
          <pc:docMk/>
          <pc:sldMk cId="2771473667" sldId="355"/>
        </pc:sldMkLst>
        <pc:spChg chg="add mod">
          <ac:chgData name="Bachu, Lokesh" userId="9c31840a-16a8-4b13-a969-cfe956679ff7" providerId="ADAL" clId="{AD9C4A37-A104-41BB-8C21-4766E1DD166A}" dt="2025-03-21T06:37:07.582" v="990" actId="20577"/>
          <ac:spMkLst>
            <pc:docMk/>
            <pc:sldMk cId="2771473667" sldId="355"/>
            <ac:spMk id="3" creationId="{FC6C9482-D04D-488F-0B9F-68D1E4F8C291}"/>
          </ac:spMkLst>
        </pc:spChg>
        <pc:spChg chg="add mod">
          <ac:chgData name="Bachu, Lokesh" userId="9c31840a-16a8-4b13-a969-cfe956679ff7" providerId="ADAL" clId="{AD9C4A37-A104-41BB-8C21-4766E1DD166A}" dt="2025-03-21T06:38:18.470" v="1000" actId="12"/>
          <ac:spMkLst>
            <pc:docMk/>
            <pc:sldMk cId="2771473667" sldId="355"/>
            <ac:spMk id="7" creationId="{E820EE42-16FF-8591-67E6-5548080A7374}"/>
          </ac:spMkLst>
        </pc:spChg>
        <pc:picChg chg="add mod">
          <ac:chgData name="Bachu, Lokesh" userId="9c31840a-16a8-4b13-a969-cfe956679ff7" providerId="ADAL" clId="{AD9C4A37-A104-41BB-8C21-4766E1DD166A}" dt="2025-03-21T06:37:59.383" v="995" actId="1076"/>
          <ac:picMkLst>
            <pc:docMk/>
            <pc:sldMk cId="2771473667" sldId="355"/>
            <ac:picMk id="5" creationId="{357ECED5-C923-F71B-9820-B6833695C247}"/>
          </ac:picMkLst>
        </pc:picChg>
      </pc:sldChg>
      <pc:sldChg chg="addSp delSp modSp new mod">
        <pc:chgData name="Bachu, Lokesh" userId="9c31840a-16a8-4b13-a969-cfe956679ff7" providerId="ADAL" clId="{AD9C4A37-A104-41BB-8C21-4766E1DD166A}" dt="2025-03-21T06:40:01.604" v="1045" actId="1076"/>
        <pc:sldMkLst>
          <pc:docMk/>
          <pc:sldMk cId="1162216786" sldId="356"/>
        </pc:sldMkLst>
        <pc:spChg chg="del">
          <ac:chgData name="Bachu, Lokesh" userId="9c31840a-16a8-4b13-a969-cfe956679ff7" providerId="ADAL" clId="{AD9C4A37-A104-41BB-8C21-4766E1DD166A}" dt="2025-03-21T06:38:25.920" v="1002" actId="478"/>
          <ac:spMkLst>
            <pc:docMk/>
            <pc:sldMk cId="1162216786" sldId="356"/>
            <ac:spMk id="2" creationId="{963BAE8F-E41E-EEF3-960E-EA971DB69409}"/>
          </ac:spMkLst>
        </pc:spChg>
        <pc:spChg chg="del">
          <ac:chgData name="Bachu, Lokesh" userId="9c31840a-16a8-4b13-a969-cfe956679ff7" providerId="ADAL" clId="{AD9C4A37-A104-41BB-8C21-4766E1DD166A}" dt="2025-03-21T06:38:25.920" v="1002" actId="478"/>
          <ac:spMkLst>
            <pc:docMk/>
            <pc:sldMk cId="1162216786" sldId="356"/>
            <ac:spMk id="3" creationId="{D56C74BD-26C5-838B-1E76-069DF058C382}"/>
          </ac:spMkLst>
        </pc:spChg>
        <pc:spChg chg="add mod">
          <ac:chgData name="Bachu, Lokesh" userId="9c31840a-16a8-4b13-a969-cfe956679ff7" providerId="ADAL" clId="{AD9C4A37-A104-41BB-8C21-4766E1DD166A}" dt="2025-03-21T06:39:45.739" v="1043" actId="20577"/>
          <ac:spMkLst>
            <pc:docMk/>
            <pc:sldMk cId="1162216786" sldId="356"/>
            <ac:spMk id="5" creationId="{1858DC53-BED5-FEF9-4345-D177A7F296B2}"/>
          </ac:spMkLst>
        </pc:spChg>
        <pc:picChg chg="add mod">
          <ac:chgData name="Bachu, Lokesh" userId="9c31840a-16a8-4b13-a969-cfe956679ff7" providerId="ADAL" clId="{AD9C4A37-A104-41BB-8C21-4766E1DD166A}" dt="2025-03-21T06:40:01.604" v="1045" actId="1076"/>
          <ac:picMkLst>
            <pc:docMk/>
            <pc:sldMk cId="1162216786" sldId="356"/>
            <ac:picMk id="7" creationId="{7A490034-04E9-2D55-FFE7-42F9E9498AC7}"/>
          </ac:picMkLst>
        </pc:picChg>
      </pc:sldChg>
      <pc:sldChg chg="addSp modSp add mod">
        <pc:chgData name="Bachu, Lokesh" userId="9c31840a-16a8-4b13-a969-cfe956679ff7" providerId="ADAL" clId="{AD9C4A37-A104-41BB-8C21-4766E1DD166A}" dt="2025-03-21T06:41:02.176" v="1058" actId="207"/>
        <pc:sldMkLst>
          <pc:docMk/>
          <pc:sldMk cId="3333677994" sldId="357"/>
        </pc:sldMkLst>
        <pc:spChg chg="add mod">
          <ac:chgData name="Bachu, Lokesh" userId="9c31840a-16a8-4b13-a969-cfe956679ff7" providerId="ADAL" clId="{AD9C4A37-A104-41BB-8C21-4766E1DD166A}" dt="2025-03-21T06:40:40.817" v="1050"/>
          <ac:spMkLst>
            <pc:docMk/>
            <pc:sldMk cId="3333677994" sldId="357"/>
            <ac:spMk id="3" creationId="{3954B6FE-4886-43A4-404E-0FF6523B4CED}"/>
          </ac:spMkLst>
        </pc:spChg>
        <pc:spChg chg="add mod">
          <ac:chgData name="Bachu, Lokesh" userId="9c31840a-16a8-4b13-a969-cfe956679ff7" providerId="ADAL" clId="{AD9C4A37-A104-41BB-8C21-4766E1DD166A}" dt="2025-03-21T06:41:02.176" v="1058" actId="207"/>
          <ac:spMkLst>
            <pc:docMk/>
            <pc:sldMk cId="3333677994" sldId="357"/>
            <ac:spMk id="5" creationId="{EC45B61C-4C1A-705F-ACEE-A2674774BC5D}"/>
          </ac:spMkLst>
        </pc:spChg>
      </pc:sldChg>
      <pc:sldChg chg="addSp modSp add mod">
        <pc:chgData name="Bachu, Lokesh" userId="9c31840a-16a8-4b13-a969-cfe956679ff7" providerId="ADAL" clId="{AD9C4A37-A104-41BB-8C21-4766E1DD166A}" dt="2025-03-21T06:51:01.915" v="1074" actId="1076"/>
        <pc:sldMkLst>
          <pc:docMk/>
          <pc:sldMk cId="2465021488" sldId="358"/>
        </pc:sldMkLst>
        <pc:spChg chg="add mod">
          <ac:chgData name="Bachu, Lokesh" userId="9c31840a-16a8-4b13-a969-cfe956679ff7" providerId="ADAL" clId="{AD9C4A37-A104-41BB-8C21-4766E1DD166A}" dt="2025-03-21T06:50:02.416" v="1067" actId="113"/>
          <ac:spMkLst>
            <pc:docMk/>
            <pc:sldMk cId="2465021488" sldId="358"/>
            <ac:spMk id="3" creationId="{393D72FD-E0CF-F06A-CED2-78BA0E80FEAF}"/>
          </ac:spMkLst>
        </pc:spChg>
        <pc:spChg chg="add mod">
          <ac:chgData name="Bachu, Lokesh" userId="9c31840a-16a8-4b13-a969-cfe956679ff7" providerId="ADAL" clId="{AD9C4A37-A104-41BB-8C21-4766E1DD166A}" dt="2025-03-21T06:50:32.211" v="1071" actId="207"/>
          <ac:spMkLst>
            <pc:docMk/>
            <pc:sldMk cId="2465021488" sldId="358"/>
            <ac:spMk id="5" creationId="{D5F7FFA5-592C-1FAB-D543-332DE92558B3}"/>
          </ac:spMkLst>
        </pc:spChg>
        <pc:picChg chg="add mod">
          <ac:chgData name="Bachu, Lokesh" userId="9c31840a-16a8-4b13-a969-cfe956679ff7" providerId="ADAL" clId="{AD9C4A37-A104-41BB-8C21-4766E1DD166A}" dt="2025-03-21T06:51:01.915" v="1074" actId="1076"/>
          <ac:picMkLst>
            <pc:docMk/>
            <pc:sldMk cId="2465021488" sldId="358"/>
            <ac:picMk id="7" creationId="{64ECD939-BDD2-FCC5-5691-AF2DBCD50EDA}"/>
          </ac:picMkLst>
        </pc:picChg>
      </pc:sldChg>
      <pc:sldChg chg="addSp delSp modSp add mod">
        <pc:chgData name="Bachu, Lokesh" userId="9c31840a-16a8-4b13-a969-cfe956679ff7" providerId="ADAL" clId="{AD9C4A37-A104-41BB-8C21-4766E1DD166A}" dt="2025-03-21T06:52:44.614" v="1089" actId="1076"/>
        <pc:sldMkLst>
          <pc:docMk/>
          <pc:sldMk cId="1276705735" sldId="359"/>
        </pc:sldMkLst>
        <pc:spChg chg="add mod">
          <ac:chgData name="Bachu, Lokesh" userId="9c31840a-16a8-4b13-a969-cfe956679ff7" providerId="ADAL" clId="{AD9C4A37-A104-41BB-8C21-4766E1DD166A}" dt="2025-03-21T06:51:49.455" v="1084" actId="5793"/>
          <ac:spMkLst>
            <pc:docMk/>
            <pc:sldMk cId="1276705735" sldId="359"/>
            <ac:spMk id="3" creationId="{B85FC5D1-E44B-ADED-A2B3-4D95DBB671BC}"/>
          </ac:spMkLst>
        </pc:spChg>
        <pc:picChg chg="add del mod">
          <ac:chgData name="Bachu, Lokesh" userId="9c31840a-16a8-4b13-a969-cfe956679ff7" providerId="ADAL" clId="{AD9C4A37-A104-41BB-8C21-4766E1DD166A}" dt="2025-03-21T06:52:41.806" v="1087" actId="478"/>
          <ac:picMkLst>
            <pc:docMk/>
            <pc:sldMk cId="1276705735" sldId="359"/>
            <ac:picMk id="5" creationId="{9570A5CF-7A95-E963-61E7-DFBF52FFEE59}"/>
          </ac:picMkLst>
        </pc:picChg>
        <pc:picChg chg="add mod">
          <ac:chgData name="Bachu, Lokesh" userId="9c31840a-16a8-4b13-a969-cfe956679ff7" providerId="ADAL" clId="{AD9C4A37-A104-41BB-8C21-4766E1DD166A}" dt="2025-03-21T06:52:44.614" v="1089" actId="1076"/>
          <ac:picMkLst>
            <pc:docMk/>
            <pc:sldMk cId="1276705735" sldId="359"/>
            <ac:picMk id="7" creationId="{692ED674-1A5B-8615-5EFA-4D93E8E3D45A}"/>
          </ac:picMkLst>
        </pc:picChg>
      </pc:sldChg>
      <pc:sldChg chg="addSp modSp add mod">
        <pc:chgData name="Bachu, Lokesh" userId="9c31840a-16a8-4b13-a969-cfe956679ff7" providerId="ADAL" clId="{AD9C4A37-A104-41BB-8C21-4766E1DD166A}" dt="2025-03-21T07:11:48.632" v="1094" actId="22"/>
        <pc:sldMkLst>
          <pc:docMk/>
          <pc:sldMk cId="1869425065" sldId="360"/>
        </pc:sldMkLst>
        <pc:spChg chg="add mod">
          <ac:chgData name="Bachu, Lokesh" userId="9c31840a-16a8-4b13-a969-cfe956679ff7" providerId="ADAL" clId="{AD9C4A37-A104-41BB-8C21-4766E1DD166A}" dt="2025-03-21T07:11:17.585" v="1093" actId="207"/>
          <ac:spMkLst>
            <pc:docMk/>
            <pc:sldMk cId="1869425065" sldId="360"/>
            <ac:spMk id="3" creationId="{4B03E17B-A4D4-814E-D53B-89DAF04C2C52}"/>
          </ac:spMkLst>
        </pc:spChg>
        <pc:picChg chg="add">
          <ac:chgData name="Bachu, Lokesh" userId="9c31840a-16a8-4b13-a969-cfe956679ff7" providerId="ADAL" clId="{AD9C4A37-A104-41BB-8C21-4766E1DD166A}" dt="2025-03-21T07:11:48.632" v="1094" actId="22"/>
          <ac:picMkLst>
            <pc:docMk/>
            <pc:sldMk cId="1869425065" sldId="360"/>
            <ac:picMk id="5" creationId="{86FAB11D-693E-FAAB-DF79-252FF690F8E7}"/>
          </ac:picMkLst>
        </pc:picChg>
      </pc:sldChg>
      <pc:sldChg chg="addSp modSp add mod">
        <pc:chgData name="Bachu, Lokesh" userId="9c31840a-16a8-4b13-a969-cfe956679ff7" providerId="ADAL" clId="{AD9C4A37-A104-41BB-8C21-4766E1DD166A}" dt="2025-03-21T07:12:52.306" v="1101" actId="1076"/>
        <pc:sldMkLst>
          <pc:docMk/>
          <pc:sldMk cId="3248989283" sldId="361"/>
        </pc:sldMkLst>
        <pc:spChg chg="add mod">
          <ac:chgData name="Bachu, Lokesh" userId="9c31840a-16a8-4b13-a969-cfe956679ff7" providerId="ADAL" clId="{AD9C4A37-A104-41BB-8C21-4766E1DD166A}" dt="2025-03-21T07:12:24.672" v="1098" actId="207"/>
          <ac:spMkLst>
            <pc:docMk/>
            <pc:sldMk cId="3248989283" sldId="361"/>
            <ac:spMk id="3" creationId="{E23D400F-6B2A-09D2-E999-C0002294F7DF}"/>
          </ac:spMkLst>
        </pc:spChg>
        <pc:picChg chg="add mod">
          <ac:chgData name="Bachu, Lokesh" userId="9c31840a-16a8-4b13-a969-cfe956679ff7" providerId="ADAL" clId="{AD9C4A37-A104-41BB-8C21-4766E1DD166A}" dt="2025-03-21T07:12:52.306" v="1101" actId="1076"/>
          <ac:picMkLst>
            <pc:docMk/>
            <pc:sldMk cId="3248989283" sldId="361"/>
            <ac:picMk id="5" creationId="{8AAF3C75-E5DF-3AEF-504D-3A310FD2DE8C}"/>
          </ac:picMkLst>
        </pc:picChg>
      </pc:sldChg>
      <pc:sldChg chg="addSp modSp add mod">
        <pc:chgData name="Bachu, Lokesh" userId="9c31840a-16a8-4b13-a969-cfe956679ff7" providerId="ADAL" clId="{AD9C4A37-A104-41BB-8C21-4766E1DD166A}" dt="2025-03-21T07:14:55.371" v="1107" actId="207"/>
        <pc:sldMkLst>
          <pc:docMk/>
          <pc:sldMk cId="1966906140" sldId="362"/>
        </pc:sldMkLst>
        <pc:spChg chg="add mod">
          <ac:chgData name="Bachu, Lokesh" userId="9c31840a-16a8-4b13-a969-cfe956679ff7" providerId="ADAL" clId="{AD9C4A37-A104-41BB-8C21-4766E1DD166A}" dt="2025-03-21T07:14:55.371" v="1107" actId="207"/>
          <ac:spMkLst>
            <pc:docMk/>
            <pc:sldMk cId="1966906140" sldId="362"/>
            <ac:spMk id="5" creationId="{3C1E55FB-5E85-B373-B0F8-FFB0B6F9B6A7}"/>
          </ac:spMkLst>
        </pc:spChg>
        <pc:picChg chg="add mod">
          <ac:chgData name="Bachu, Lokesh" userId="9c31840a-16a8-4b13-a969-cfe956679ff7" providerId="ADAL" clId="{AD9C4A37-A104-41BB-8C21-4766E1DD166A}" dt="2025-03-21T07:14:32.920" v="1103" actId="1076"/>
          <ac:picMkLst>
            <pc:docMk/>
            <pc:sldMk cId="1966906140" sldId="362"/>
            <ac:picMk id="3" creationId="{7D41793F-18B6-E3F7-2AEA-C96506AE52D4}"/>
          </ac:picMkLst>
        </pc:picChg>
      </pc:sldChg>
      <pc:sldChg chg="addSp modSp add mod">
        <pc:chgData name="Bachu, Lokesh" userId="9c31840a-16a8-4b13-a969-cfe956679ff7" providerId="ADAL" clId="{AD9C4A37-A104-41BB-8C21-4766E1DD166A}" dt="2025-03-21T07:15:46.535" v="1113" actId="22"/>
        <pc:sldMkLst>
          <pc:docMk/>
          <pc:sldMk cId="1501782240" sldId="363"/>
        </pc:sldMkLst>
        <pc:spChg chg="add mod">
          <ac:chgData name="Bachu, Lokesh" userId="9c31840a-16a8-4b13-a969-cfe956679ff7" providerId="ADAL" clId="{AD9C4A37-A104-41BB-8C21-4766E1DD166A}" dt="2025-03-21T07:15:24.829" v="1112" actId="207"/>
          <ac:spMkLst>
            <pc:docMk/>
            <pc:sldMk cId="1501782240" sldId="363"/>
            <ac:spMk id="3" creationId="{422931FD-ADEC-70F9-C126-5B10857CD723}"/>
          </ac:spMkLst>
        </pc:spChg>
        <pc:picChg chg="add">
          <ac:chgData name="Bachu, Lokesh" userId="9c31840a-16a8-4b13-a969-cfe956679ff7" providerId="ADAL" clId="{AD9C4A37-A104-41BB-8C21-4766E1DD166A}" dt="2025-03-21T07:15:46.535" v="1113" actId="22"/>
          <ac:picMkLst>
            <pc:docMk/>
            <pc:sldMk cId="1501782240" sldId="363"/>
            <ac:picMk id="5" creationId="{C39C68C1-1AFD-D812-4B23-F4A616BBF1E2}"/>
          </ac:picMkLst>
        </pc:picChg>
      </pc:sldChg>
      <pc:sldChg chg="addSp modSp add mod">
        <pc:chgData name="Bachu, Lokesh" userId="9c31840a-16a8-4b13-a969-cfe956679ff7" providerId="ADAL" clId="{AD9C4A37-A104-41BB-8C21-4766E1DD166A}" dt="2025-03-21T07:17:01.730" v="1125" actId="207"/>
        <pc:sldMkLst>
          <pc:docMk/>
          <pc:sldMk cId="2216639673" sldId="364"/>
        </pc:sldMkLst>
        <pc:spChg chg="add mod">
          <ac:chgData name="Bachu, Lokesh" userId="9c31840a-16a8-4b13-a969-cfe956679ff7" providerId="ADAL" clId="{AD9C4A37-A104-41BB-8C21-4766E1DD166A}" dt="2025-03-21T07:17:01.730" v="1125" actId="207"/>
          <ac:spMkLst>
            <pc:docMk/>
            <pc:sldMk cId="2216639673" sldId="364"/>
            <ac:spMk id="3" creationId="{12EE9483-BDCB-4A79-617B-EEA55F80494E}"/>
          </ac:spMkLst>
        </pc:spChg>
      </pc:sldChg>
      <pc:sldChg chg="addSp modSp add mod setBg">
        <pc:chgData name="Bachu, Lokesh" userId="9c31840a-16a8-4b13-a969-cfe956679ff7" providerId="ADAL" clId="{AD9C4A37-A104-41BB-8C21-4766E1DD166A}" dt="2025-03-21T07:17:32.924" v="1127" actId="26606"/>
        <pc:sldMkLst>
          <pc:docMk/>
          <pc:sldMk cId="38410360" sldId="365"/>
        </pc:sldMkLst>
        <pc:spChg chg="add">
          <ac:chgData name="Bachu, Lokesh" userId="9c31840a-16a8-4b13-a969-cfe956679ff7" providerId="ADAL" clId="{AD9C4A37-A104-41BB-8C21-4766E1DD166A}" dt="2025-03-21T07:17:32.924" v="1127" actId="26606"/>
          <ac:spMkLst>
            <pc:docMk/>
            <pc:sldMk cId="38410360" sldId="365"/>
            <ac:spMk id="8" creationId="{F3060C83-F051-4F0E-ABAD-AA0DFC48B218}"/>
          </ac:spMkLst>
        </pc:spChg>
        <pc:spChg chg="add">
          <ac:chgData name="Bachu, Lokesh" userId="9c31840a-16a8-4b13-a969-cfe956679ff7" providerId="ADAL" clId="{AD9C4A37-A104-41BB-8C21-4766E1DD166A}" dt="2025-03-21T07:17:32.924" v="1127" actId="26606"/>
          <ac:spMkLst>
            <pc:docMk/>
            <pc:sldMk cId="38410360" sldId="365"/>
            <ac:spMk id="10" creationId="{83C98ABE-055B-441F-B07E-44F97F083C39}"/>
          </ac:spMkLst>
        </pc:spChg>
        <pc:spChg chg="add">
          <ac:chgData name="Bachu, Lokesh" userId="9c31840a-16a8-4b13-a969-cfe956679ff7" providerId="ADAL" clId="{AD9C4A37-A104-41BB-8C21-4766E1DD166A}" dt="2025-03-21T07:17:32.924" v="1127" actId="26606"/>
          <ac:spMkLst>
            <pc:docMk/>
            <pc:sldMk cId="38410360" sldId="365"/>
            <ac:spMk id="12" creationId="{29FDB030-9B49-4CED-8CCD-4D99382388AC}"/>
          </ac:spMkLst>
        </pc:spChg>
        <pc:spChg chg="add">
          <ac:chgData name="Bachu, Lokesh" userId="9c31840a-16a8-4b13-a969-cfe956679ff7" providerId="ADAL" clId="{AD9C4A37-A104-41BB-8C21-4766E1DD166A}" dt="2025-03-21T07:17:32.924" v="1127" actId="26606"/>
          <ac:spMkLst>
            <pc:docMk/>
            <pc:sldMk cId="38410360" sldId="365"/>
            <ac:spMk id="14" creationId="{3783CA14-24A1-485C-8B30-D6A5D87987AD}"/>
          </ac:spMkLst>
        </pc:spChg>
        <pc:spChg chg="add">
          <ac:chgData name="Bachu, Lokesh" userId="9c31840a-16a8-4b13-a969-cfe956679ff7" providerId="ADAL" clId="{AD9C4A37-A104-41BB-8C21-4766E1DD166A}" dt="2025-03-21T07:17:32.924" v="1127" actId="26606"/>
          <ac:spMkLst>
            <pc:docMk/>
            <pc:sldMk cId="38410360" sldId="365"/>
            <ac:spMk id="16" creationId="{9A97C86A-04D6-40F7-AE84-31AB43E6A846}"/>
          </ac:spMkLst>
        </pc:spChg>
        <pc:spChg chg="add">
          <ac:chgData name="Bachu, Lokesh" userId="9c31840a-16a8-4b13-a969-cfe956679ff7" providerId="ADAL" clId="{AD9C4A37-A104-41BB-8C21-4766E1DD166A}" dt="2025-03-21T07:17:32.924" v="1127" actId="26606"/>
          <ac:spMkLst>
            <pc:docMk/>
            <pc:sldMk cId="38410360" sldId="365"/>
            <ac:spMk id="18" creationId="{FF9F2414-84E8-453E-B1F3-389FDE8192D9}"/>
          </ac:spMkLst>
        </pc:spChg>
        <pc:spChg chg="add">
          <ac:chgData name="Bachu, Lokesh" userId="9c31840a-16a8-4b13-a969-cfe956679ff7" providerId="ADAL" clId="{AD9C4A37-A104-41BB-8C21-4766E1DD166A}" dt="2025-03-21T07:17:32.924" v="1127" actId="26606"/>
          <ac:spMkLst>
            <pc:docMk/>
            <pc:sldMk cId="38410360" sldId="365"/>
            <ac:spMk id="20" creationId="{3ECA69A1-7536-43AC-85EF-C7106179F5ED}"/>
          </ac:spMkLst>
        </pc:spChg>
        <pc:picChg chg="add mod">
          <ac:chgData name="Bachu, Lokesh" userId="9c31840a-16a8-4b13-a969-cfe956679ff7" providerId="ADAL" clId="{AD9C4A37-A104-41BB-8C21-4766E1DD166A}" dt="2025-03-21T07:17:32.924" v="1127" actId="26606"/>
          <ac:picMkLst>
            <pc:docMk/>
            <pc:sldMk cId="38410360" sldId="365"/>
            <ac:picMk id="3" creationId="{67754F87-F8F3-A8DC-F770-68FB2F748EDA}"/>
          </ac:picMkLst>
        </pc:picChg>
      </pc:sldChg>
      <pc:sldChg chg="addSp modSp add mod">
        <pc:chgData name="Bachu, Lokesh" userId="9c31840a-16a8-4b13-a969-cfe956679ff7" providerId="ADAL" clId="{AD9C4A37-A104-41BB-8C21-4766E1DD166A}" dt="2025-03-21T07:19:07.612" v="1142" actId="21"/>
        <pc:sldMkLst>
          <pc:docMk/>
          <pc:sldMk cId="580061451" sldId="366"/>
        </pc:sldMkLst>
        <pc:spChg chg="add mod">
          <ac:chgData name="Bachu, Lokesh" userId="9c31840a-16a8-4b13-a969-cfe956679ff7" providerId="ADAL" clId="{AD9C4A37-A104-41BB-8C21-4766E1DD166A}" dt="2025-03-21T07:19:07.612" v="1142" actId="21"/>
          <ac:spMkLst>
            <pc:docMk/>
            <pc:sldMk cId="580061451" sldId="366"/>
            <ac:spMk id="3" creationId="{D7EC2456-232B-2831-6B44-E5621784DB52}"/>
          </ac:spMkLst>
        </pc:spChg>
      </pc:sldChg>
      <pc:sldChg chg="addSp delSp modSp add mod setBg">
        <pc:chgData name="Bachu, Lokesh" userId="9c31840a-16a8-4b13-a969-cfe956679ff7" providerId="ADAL" clId="{AD9C4A37-A104-41BB-8C21-4766E1DD166A}" dt="2025-03-21T07:21:06.889" v="1156" actId="1076"/>
        <pc:sldMkLst>
          <pc:docMk/>
          <pc:sldMk cId="2252397527" sldId="367"/>
        </pc:sldMkLst>
        <pc:spChg chg="add mod">
          <ac:chgData name="Bachu, Lokesh" userId="9c31840a-16a8-4b13-a969-cfe956679ff7" providerId="ADAL" clId="{AD9C4A37-A104-41BB-8C21-4766E1DD166A}" dt="2025-03-21T07:21:03.017" v="1154" actId="26606"/>
          <ac:spMkLst>
            <pc:docMk/>
            <pc:sldMk cId="2252397527" sldId="367"/>
            <ac:spMk id="3" creationId="{01AD351C-A161-73C9-FB96-E887CFA7B6AC}"/>
          </ac:spMkLst>
        </pc:spChg>
        <pc:grpChg chg="add del">
          <ac:chgData name="Bachu, Lokesh" userId="9c31840a-16a8-4b13-a969-cfe956679ff7" providerId="ADAL" clId="{AD9C4A37-A104-41BB-8C21-4766E1DD166A}" dt="2025-03-21T07:21:03.017" v="1154" actId="26606"/>
          <ac:grpSpMkLst>
            <pc:docMk/>
            <pc:sldMk cId="2252397527" sldId="367"/>
            <ac:grpSpMk id="10" creationId="{6258F736-B256-8039-9DC6-F4E49A5C5AD5}"/>
          </ac:grpSpMkLst>
        </pc:grpChg>
        <pc:picChg chg="add mod">
          <ac:chgData name="Bachu, Lokesh" userId="9c31840a-16a8-4b13-a969-cfe956679ff7" providerId="ADAL" clId="{AD9C4A37-A104-41BB-8C21-4766E1DD166A}" dt="2025-03-21T07:21:06.889" v="1156" actId="1076"/>
          <ac:picMkLst>
            <pc:docMk/>
            <pc:sldMk cId="2252397527" sldId="367"/>
            <ac:picMk id="5" creationId="{43B372AE-FAB1-5676-6793-A1628B23382F}"/>
          </ac:picMkLst>
        </pc:picChg>
      </pc:sldChg>
      <pc:sldChg chg="addSp modSp add mod">
        <pc:chgData name="Bachu, Lokesh" userId="9c31840a-16a8-4b13-a969-cfe956679ff7" providerId="ADAL" clId="{AD9C4A37-A104-41BB-8C21-4766E1DD166A}" dt="2025-03-21T07:23:38.469" v="1166" actId="113"/>
        <pc:sldMkLst>
          <pc:docMk/>
          <pc:sldMk cId="506335236" sldId="368"/>
        </pc:sldMkLst>
        <pc:spChg chg="add mod">
          <ac:chgData name="Bachu, Lokesh" userId="9c31840a-16a8-4b13-a969-cfe956679ff7" providerId="ADAL" clId="{AD9C4A37-A104-41BB-8C21-4766E1DD166A}" dt="2025-03-21T07:23:38.469" v="1166" actId="113"/>
          <ac:spMkLst>
            <pc:docMk/>
            <pc:sldMk cId="506335236" sldId="368"/>
            <ac:spMk id="3" creationId="{EB9C67BB-C9AC-8979-7B88-C707B079AD01}"/>
          </ac:spMkLst>
        </pc:spChg>
      </pc:sldChg>
      <pc:sldChg chg="addSp modSp add mod setBg">
        <pc:chgData name="Bachu, Lokesh" userId="9c31840a-16a8-4b13-a969-cfe956679ff7" providerId="ADAL" clId="{AD9C4A37-A104-41BB-8C21-4766E1DD166A}" dt="2025-03-21T07:25:00.195" v="1168" actId="26606"/>
        <pc:sldMkLst>
          <pc:docMk/>
          <pc:sldMk cId="2160841011" sldId="369"/>
        </pc:sldMkLst>
        <pc:spChg chg="add">
          <ac:chgData name="Bachu, Lokesh" userId="9c31840a-16a8-4b13-a969-cfe956679ff7" providerId="ADAL" clId="{AD9C4A37-A104-41BB-8C21-4766E1DD166A}" dt="2025-03-21T07:25:00.195" v="1168" actId="26606"/>
          <ac:spMkLst>
            <pc:docMk/>
            <pc:sldMk cId="2160841011" sldId="369"/>
            <ac:spMk id="8" creationId="{F3060C83-F051-4F0E-ABAD-AA0DFC48B218}"/>
          </ac:spMkLst>
        </pc:spChg>
        <pc:spChg chg="add">
          <ac:chgData name="Bachu, Lokesh" userId="9c31840a-16a8-4b13-a969-cfe956679ff7" providerId="ADAL" clId="{AD9C4A37-A104-41BB-8C21-4766E1DD166A}" dt="2025-03-21T07:25:00.195" v="1168" actId="26606"/>
          <ac:spMkLst>
            <pc:docMk/>
            <pc:sldMk cId="2160841011" sldId="369"/>
            <ac:spMk id="10" creationId="{83C98ABE-055B-441F-B07E-44F97F083C39}"/>
          </ac:spMkLst>
        </pc:spChg>
        <pc:spChg chg="add">
          <ac:chgData name="Bachu, Lokesh" userId="9c31840a-16a8-4b13-a969-cfe956679ff7" providerId="ADAL" clId="{AD9C4A37-A104-41BB-8C21-4766E1DD166A}" dt="2025-03-21T07:25:00.195" v="1168" actId="26606"/>
          <ac:spMkLst>
            <pc:docMk/>
            <pc:sldMk cId="2160841011" sldId="369"/>
            <ac:spMk id="12" creationId="{29FDB030-9B49-4CED-8CCD-4D99382388AC}"/>
          </ac:spMkLst>
        </pc:spChg>
        <pc:spChg chg="add">
          <ac:chgData name="Bachu, Lokesh" userId="9c31840a-16a8-4b13-a969-cfe956679ff7" providerId="ADAL" clId="{AD9C4A37-A104-41BB-8C21-4766E1DD166A}" dt="2025-03-21T07:25:00.195" v="1168" actId="26606"/>
          <ac:spMkLst>
            <pc:docMk/>
            <pc:sldMk cId="2160841011" sldId="369"/>
            <ac:spMk id="14" creationId="{3783CA14-24A1-485C-8B30-D6A5D87987AD}"/>
          </ac:spMkLst>
        </pc:spChg>
        <pc:spChg chg="add">
          <ac:chgData name="Bachu, Lokesh" userId="9c31840a-16a8-4b13-a969-cfe956679ff7" providerId="ADAL" clId="{AD9C4A37-A104-41BB-8C21-4766E1DD166A}" dt="2025-03-21T07:25:00.195" v="1168" actId="26606"/>
          <ac:spMkLst>
            <pc:docMk/>
            <pc:sldMk cId="2160841011" sldId="369"/>
            <ac:spMk id="16" creationId="{9A97C86A-04D6-40F7-AE84-31AB43E6A846}"/>
          </ac:spMkLst>
        </pc:spChg>
        <pc:spChg chg="add">
          <ac:chgData name="Bachu, Lokesh" userId="9c31840a-16a8-4b13-a969-cfe956679ff7" providerId="ADAL" clId="{AD9C4A37-A104-41BB-8C21-4766E1DD166A}" dt="2025-03-21T07:25:00.195" v="1168" actId="26606"/>
          <ac:spMkLst>
            <pc:docMk/>
            <pc:sldMk cId="2160841011" sldId="369"/>
            <ac:spMk id="18" creationId="{FF9F2414-84E8-453E-B1F3-389FDE8192D9}"/>
          </ac:spMkLst>
        </pc:spChg>
        <pc:spChg chg="add">
          <ac:chgData name="Bachu, Lokesh" userId="9c31840a-16a8-4b13-a969-cfe956679ff7" providerId="ADAL" clId="{AD9C4A37-A104-41BB-8C21-4766E1DD166A}" dt="2025-03-21T07:25:00.195" v="1168" actId="26606"/>
          <ac:spMkLst>
            <pc:docMk/>
            <pc:sldMk cId="2160841011" sldId="369"/>
            <ac:spMk id="20" creationId="{3ECA69A1-7536-43AC-85EF-C7106179F5ED}"/>
          </ac:spMkLst>
        </pc:spChg>
        <pc:picChg chg="add mod">
          <ac:chgData name="Bachu, Lokesh" userId="9c31840a-16a8-4b13-a969-cfe956679ff7" providerId="ADAL" clId="{AD9C4A37-A104-41BB-8C21-4766E1DD166A}" dt="2025-03-21T07:25:00.195" v="1168" actId="26606"/>
          <ac:picMkLst>
            <pc:docMk/>
            <pc:sldMk cId="2160841011" sldId="369"/>
            <ac:picMk id="3" creationId="{60C40FFB-A521-17B5-74C0-C435375A278A}"/>
          </ac:picMkLst>
        </pc:picChg>
      </pc:sldChg>
      <pc:sldChg chg="addSp modSp add mod">
        <pc:chgData name="Bachu, Lokesh" userId="9c31840a-16a8-4b13-a969-cfe956679ff7" providerId="ADAL" clId="{AD9C4A37-A104-41BB-8C21-4766E1DD166A}" dt="2025-03-21T07:28:45.893" v="1182" actId="113"/>
        <pc:sldMkLst>
          <pc:docMk/>
          <pc:sldMk cId="2619503056" sldId="370"/>
        </pc:sldMkLst>
        <pc:spChg chg="add mod">
          <ac:chgData name="Bachu, Lokesh" userId="9c31840a-16a8-4b13-a969-cfe956679ff7" providerId="ADAL" clId="{AD9C4A37-A104-41BB-8C21-4766E1DD166A}" dt="2025-03-21T07:28:45.893" v="1182" actId="113"/>
          <ac:spMkLst>
            <pc:docMk/>
            <pc:sldMk cId="2619503056" sldId="370"/>
            <ac:spMk id="3" creationId="{9711984B-145D-0B47-109D-A8709F5E98C0}"/>
          </ac:spMkLst>
        </pc:spChg>
      </pc:sldChg>
      <pc:sldChg chg="addSp modSp add mod setBg">
        <pc:chgData name="Bachu, Lokesh" userId="9c31840a-16a8-4b13-a969-cfe956679ff7" providerId="ADAL" clId="{AD9C4A37-A104-41BB-8C21-4766E1DD166A}" dt="2025-03-21T07:30:01.724" v="1192" actId="962"/>
        <pc:sldMkLst>
          <pc:docMk/>
          <pc:sldMk cId="1601316477" sldId="371"/>
        </pc:sldMkLst>
        <pc:spChg chg="add mod">
          <ac:chgData name="Bachu, Lokesh" userId="9c31840a-16a8-4b13-a969-cfe956679ff7" providerId="ADAL" clId="{AD9C4A37-A104-41BB-8C21-4766E1DD166A}" dt="2025-03-21T07:30:01.724" v="1192" actId="962"/>
          <ac:spMkLst>
            <pc:docMk/>
            <pc:sldMk cId="1601316477" sldId="371"/>
            <ac:spMk id="3" creationId="{B9A188D9-37EB-9795-F90E-2E1376500714}"/>
          </ac:spMkLst>
        </pc:spChg>
        <pc:picChg chg="add mod">
          <ac:chgData name="Bachu, Lokesh" userId="9c31840a-16a8-4b13-a969-cfe956679ff7" providerId="ADAL" clId="{AD9C4A37-A104-41BB-8C21-4766E1DD166A}" dt="2025-03-21T07:30:01.719" v="1191" actId="27614"/>
          <ac:picMkLst>
            <pc:docMk/>
            <pc:sldMk cId="1601316477" sldId="371"/>
            <ac:picMk id="5" creationId="{7D8C246F-FD3D-4080-49F7-9F49B650F471}"/>
          </ac:picMkLst>
        </pc:picChg>
        <pc:cxnChg chg="add">
          <ac:chgData name="Bachu, Lokesh" userId="9c31840a-16a8-4b13-a969-cfe956679ff7" providerId="ADAL" clId="{AD9C4A37-A104-41BB-8C21-4766E1DD166A}" dt="2025-03-21T07:29:54.720" v="1189" actId="26606"/>
          <ac:cxnSpMkLst>
            <pc:docMk/>
            <pc:sldMk cId="1601316477" sldId="371"/>
            <ac:cxnSpMk id="10" creationId="{1503BFE4-729B-D9D0-C17B-501E6AF1127A}"/>
          </ac:cxnSpMkLst>
        </pc:cxnChg>
      </pc:sldChg>
      <pc:sldChg chg="addSp modSp add mod">
        <pc:chgData name="Bachu, Lokesh" userId="9c31840a-16a8-4b13-a969-cfe956679ff7" providerId="ADAL" clId="{AD9C4A37-A104-41BB-8C21-4766E1DD166A}" dt="2025-03-21T07:31:16.360" v="1205" actId="1076"/>
        <pc:sldMkLst>
          <pc:docMk/>
          <pc:sldMk cId="1326681242" sldId="372"/>
        </pc:sldMkLst>
        <pc:spChg chg="add mod">
          <ac:chgData name="Bachu, Lokesh" userId="9c31840a-16a8-4b13-a969-cfe956679ff7" providerId="ADAL" clId="{AD9C4A37-A104-41BB-8C21-4766E1DD166A}" dt="2025-03-21T07:30:48.481" v="1203" actId="5793"/>
          <ac:spMkLst>
            <pc:docMk/>
            <pc:sldMk cId="1326681242" sldId="372"/>
            <ac:spMk id="3" creationId="{DE1DA4E3-89E0-2EE3-BD74-C058AC5EAD5A}"/>
          </ac:spMkLst>
        </pc:spChg>
        <pc:picChg chg="add mod">
          <ac:chgData name="Bachu, Lokesh" userId="9c31840a-16a8-4b13-a969-cfe956679ff7" providerId="ADAL" clId="{AD9C4A37-A104-41BB-8C21-4766E1DD166A}" dt="2025-03-21T07:31:16.360" v="1205" actId="1076"/>
          <ac:picMkLst>
            <pc:docMk/>
            <pc:sldMk cId="1326681242" sldId="372"/>
            <ac:picMk id="5" creationId="{4BAC7E6D-488A-AF9B-912F-8352726DCC16}"/>
          </ac:picMkLst>
        </pc:picChg>
      </pc:sldChg>
      <pc:sldChg chg="addSp modSp add mod">
        <pc:chgData name="Bachu, Lokesh" userId="9c31840a-16a8-4b13-a969-cfe956679ff7" providerId="ADAL" clId="{AD9C4A37-A104-41BB-8C21-4766E1DD166A}" dt="2025-03-21T07:32:13.466" v="1212" actId="1076"/>
        <pc:sldMkLst>
          <pc:docMk/>
          <pc:sldMk cId="683897572" sldId="373"/>
        </pc:sldMkLst>
        <pc:spChg chg="add mod">
          <ac:chgData name="Bachu, Lokesh" userId="9c31840a-16a8-4b13-a969-cfe956679ff7" providerId="ADAL" clId="{AD9C4A37-A104-41BB-8C21-4766E1DD166A}" dt="2025-03-21T07:31:47.517" v="1210" actId="207"/>
          <ac:spMkLst>
            <pc:docMk/>
            <pc:sldMk cId="683897572" sldId="373"/>
            <ac:spMk id="3" creationId="{5F91195D-7C83-74EE-05A6-AE1137C9C17D}"/>
          </ac:spMkLst>
        </pc:spChg>
        <pc:picChg chg="add mod">
          <ac:chgData name="Bachu, Lokesh" userId="9c31840a-16a8-4b13-a969-cfe956679ff7" providerId="ADAL" clId="{AD9C4A37-A104-41BB-8C21-4766E1DD166A}" dt="2025-03-21T07:32:13.466" v="1212" actId="1076"/>
          <ac:picMkLst>
            <pc:docMk/>
            <pc:sldMk cId="683897572" sldId="373"/>
            <ac:picMk id="5" creationId="{CA18BA40-490D-B03B-6FCE-430A1243765D}"/>
          </ac:picMkLst>
        </pc:picChg>
      </pc:sldChg>
      <pc:sldChg chg="addSp modSp add mod">
        <pc:chgData name="Bachu, Lokesh" userId="9c31840a-16a8-4b13-a969-cfe956679ff7" providerId="ADAL" clId="{AD9C4A37-A104-41BB-8C21-4766E1DD166A}" dt="2025-03-21T07:33:30.439" v="1226" actId="12"/>
        <pc:sldMkLst>
          <pc:docMk/>
          <pc:sldMk cId="3466898137" sldId="374"/>
        </pc:sldMkLst>
        <pc:spChg chg="add mod">
          <ac:chgData name="Bachu, Lokesh" userId="9c31840a-16a8-4b13-a969-cfe956679ff7" providerId="ADAL" clId="{AD9C4A37-A104-41BB-8C21-4766E1DD166A}" dt="2025-03-21T07:33:30.439" v="1226" actId="12"/>
          <ac:spMkLst>
            <pc:docMk/>
            <pc:sldMk cId="3466898137" sldId="374"/>
            <ac:spMk id="3" creationId="{D0A5D154-DB22-B152-58C5-93B570D38295}"/>
          </ac:spMkLst>
        </pc:spChg>
      </pc:sldChg>
      <pc:sldChg chg="addSp modSp add mod">
        <pc:chgData name="Bachu, Lokesh" userId="9c31840a-16a8-4b13-a969-cfe956679ff7" providerId="ADAL" clId="{AD9C4A37-A104-41BB-8C21-4766E1DD166A}" dt="2025-03-21T07:34:48.661" v="1244" actId="207"/>
        <pc:sldMkLst>
          <pc:docMk/>
          <pc:sldMk cId="1111637962" sldId="375"/>
        </pc:sldMkLst>
        <pc:spChg chg="add mod">
          <ac:chgData name="Bachu, Lokesh" userId="9c31840a-16a8-4b13-a969-cfe956679ff7" providerId="ADAL" clId="{AD9C4A37-A104-41BB-8C21-4766E1DD166A}" dt="2025-03-21T07:34:48.661" v="1244" actId="207"/>
          <ac:spMkLst>
            <pc:docMk/>
            <pc:sldMk cId="1111637962" sldId="375"/>
            <ac:spMk id="3" creationId="{9ED7E761-30E7-BB30-9ABF-E6523315067A}"/>
          </ac:spMkLst>
        </pc:spChg>
      </pc:sldChg>
      <pc:sldChg chg="addSp modSp add mod">
        <pc:chgData name="Bachu, Lokesh" userId="9c31840a-16a8-4b13-a969-cfe956679ff7" providerId="ADAL" clId="{AD9C4A37-A104-41BB-8C21-4766E1DD166A}" dt="2025-03-21T07:37:14.029" v="1269" actId="21"/>
        <pc:sldMkLst>
          <pc:docMk/>
          <pc:sldMk cId="2980729712" sldId="376"/>
        </pc:sldMkLst>
        <pc:spChg chg="add">
          <ac:chgData name="Bachu, Lokesh" userId="9c31840a-16a8-4b13-a969-cfe956679ff7" providerId="ADAL" clId="{AD9C4A37-A104-41BB-8C21-4766E1DD166A}" dt="2025-03-21T07:35:25.759" v="1245"/>
          <ac:spMkLst>
            <pc:docMk/>
            <pc:sldMk cId="2980729712" sldId="376"/>
            <ac:spMk id="2" creationId="{B3B625EE-92FF-242B-215D-6E466DA10ADE}"/>
          </ac:spMkLst>
        </pc:spChg>
        <pc:spChg chg="add mod">
          <ac:chgData name="Bachu, Lokesh" userId="9c31840a-16a8-4b13-a969-cfe956679ff7" providerId="ADAL" clId="{AD9C4A37-A104-41BB-8C21-4766E1DD166A}" dt="2025-03-21T07:37:14.029" v="1269" actId="21"/>
          <ac:spMkLst>
            <pc:docMk/>
            <pc:sldMk cId="2980729712" sldId="376"/>
            <ac:spMk id="4" creationId="{D222BCB3-1CC8-E6D9-E043-5B26C8184AA6}"/>
          </ac:spMkLst>
        </pc:spChg>
      </pc:sldChg>
      <pc:sldChg chg="addSp modSp add mod">
        <pc:chgData name="Bachu, Lokesh" userId="9c31840a-16a8-4b13-a969-cfe956679ff7" providerId="ADAL" clId="{AD9C4A37-A104-41BB-8C21-4766E1DD166A}" dt="2025-03-21T07:37:39.791" v="1277" actId="207"/>
        <pc:sldMkLst>
          <pc:docMk/>
          <pc:sldMk cId="3475585802" sldId="377"/>
        </pc:sldMkLst>
        <pc:spChg chg="add mod">
          <ac:chgData name="Bachu, Lokesh" userId="9c31840a-16a8-4b13-a969-cfe956679ff7" providerId="ADAL" clId="{AD9C4A37-A104-41BB-8C21-4766E1DD166A}" dt="2025-03-21T07:37:39.791" v="1277" actId="207"/>
          <ac:spMkLst>
            <pc:docMk/>
            <pc:sldMk cId="3475585802" sldId="377"/>
            <ac:spMk id="3" creationId="{076DEF90-27A9-011D-08C9-CA37A1E2E7BE}"/>
          </ac:spMkLst>
        </pc:spChg>
      </pc:sldChg>
      <pc:sldChg chg="addSp modSp add mod setBg">
        <pc:chgData name="Bachu, Lokesh" userId="9c31840a-16a8-4b13-a969-cfe956679ff7" providerId="ADAL" clId="{AD9C4A37-A104-41BB-8C21-4766E1DD166A}" dt="2025-03-21T07:38:19.482" v="1281" actId="1076"/>
        <pc:sldMkLst>
          <pc:docMk/>
          <pc:sldMk cId="3383202060" sldId="378"/>
        </pc:sldMkLst>
        <pc:spChg chg="add">
          <ac:chgData name="Bachu, Lokesh" userId="9c31840a-16a8-4b13-a969-cfe956679ff7" providerId="ADAL" clId="{AD9C4A37-A104-41BB-8C21-4766E1DD166A}" dt="2025-03-21T07:38:14.087" v="1279" actId="26606"/>
          <ac:spMkLst>
            <pc:docMk/>
            <pc:sldMk cId="3383202060" sldId="378"/>
            <ac:spMk id="8" creationId="{F3060C83-F051-4F0E-ABAD-AA0DFC48B218}"/>
          </ac:spMkLst>
        </pc:spChg>
        <pc:spChg chg="add">
          <ac:chgData name="Bachu, Lokesh" userId="9c31840a-16a8-4b13-a969-cfe956679ff7" providerId="ADAL" clId="{AD9C4A37-A104-41BB-8C21-4766E1DD166A}" dt="2025-03-21T07:38:14.087" v="1279" actId="26606"/>
          <ac:spMkLst>
            <pc:docMk/>
            <pc:sldMk cId="3383202060" sldId="378"/>
            <ac:spMk id="10" creationId="{83C98ABE-055B-441F-B07E-44F97F083C39}"/>
          </ac:spMkLst>
        </pc:spChg>
        <pc:spChg chg="add">
          <ac:chgData name="Bachu, Lokesh" userId="9c31840a-16a8-4b13-a969-cfe956679ff7" providerId="ADAL" clId="{AD9C4A37-A104-41BB-8C21-4766E1DD166A}" dt="2025-03-21T07:38:14.087" v="1279" actId="26606"/>
          <ac:spMkLst>
            <pc:docMk/>
            <pc:sldMk cId="3383202060" sldId="378"/>
            <ac:spMk id="12" creationId="{29FDB030-9B49-4CED-8CCD-4D99382388AC}"/>
          </ac:spMkLst>
        </pc:spChg>
        <pc:spChg chg="add">
          <ac:chgData name="Bachu, Lokesh" userId="9c31840a-16a8-4b13-a969-cfe956679ff7" providerId="ADAL" clId="{AD9C4A37-A104-41BB-8C21-4766E1DD166A}" dt="2025-03-21T07:38:14.087" v="1279" actId="26606"/>
          <ac:spMkLst>
            <pc:docMk/>
            <pc:sldMk cId="3383202060" sldId="378"/>
            <ac:spMk id="14" creationId="{3783CA14-24A1-485C-8B30-D6A5D87987AD}"/>
          </ac:spMkLst>
        </pc:spChg>
        <pc:spChg chg="add">
          <ac:chgData name="Bachu, Lokesh" userId="9c31840a-16a8-4b13-a969-cfe956679ff7" providerId="ADAL" clId="{AD9C4A37-A104-41BB-8C21-4766E1DD166A}" dt="2025-03-21T07:38:14.087" v="1279" actId="26606"/>
          <ac:spMkLst>
            <pc:docMk/>
            <pc:sldMk cId="3383202060" sldId="378"/>
            <ac:spMk id="16" creationId="{9A97C86A-04D6-40F7-AE84-31AB43E6A846}"/>
          </ac:spMkLst>
        </pc:spChg>
        <pc:spChg chg="add">
          <ac:chgData name="Bachu, Lokesh" userId="9c31840a-16a8-4b13-a969-cfe956679ff7" providerId="ADAL" clId="{AD9C4A37-A104-41BB-8C21-4766E1DD166A}" dt="2025-03-21T07:38:14.087" v="1279" actId="26606"/>
          <ac:spMkLst>
            <pc:docMk/>
            <pc:sldMk cId="3383202060" sldId="378"/>
            <ac:spMk id="18" creationId="{FF9F2414-84E8-453E-B1F3-389FDE8192D9}"/>
          </ac:spMkLst>
        </pc:spChg>
        <pc:spChg chg="add">
          <ac:chgData name="Bachu, Lokesh" userId="9c31840a-16a8-4b13-a969-cfe956679ff7" providerId="ADAL" clId="{AD9C4A37-A104-41BB-8C21-4766E1DD166A}" dt="2025-03-21T07:38:14.087" v="1279" actId="26606"/>
          <ac:spMkLst>
            <pc:docMk/>
            <pc:sldMk cId="3383202060" sldId="378"/>
            <ac:spMk id="20" creationId="{3ECA69A1-7536-43AC-85EF-C7106179F5ED}"/>
          </ac:spMkLst>
        </pc:spChg>
        <pc:picChg chg="add mod">
          <ac:chgData name="Bachu, Lokesh" userId="9c31840a-16a8-4b13-a969-cfe956679ff7" providerId="ADAL" clId="{AD9C4A37-A104-41BB-8C21-4766E1DD166A}" dt="2025-03-21T07:38:19.482" v="1281" actId="1076"/>
          <ac:picMkLst>
            <pc:docMk/>
            <pc:sldMk cId="3383202060" sldId="378"/>
            <ac:picMk id="3" creationId="{F7D8AB4C-EEF2-30D1-34FA-98E288407D54}"/>
          </ac:picMkLst>
        </pc:picChg>
      </pc:sldChg>
      <pc:sldChg chg="addSp modSp add mod">
        <pc:chgData name="Bachu, Lokesh" userId="9c31840a-16a8-4b13-a969-cfe956679ff7" providerId="ADAL" clId="{AD9C4A37-A104-41BB-8C21-4766E1DD166A}" dt="2025-03-21T07:39:46.989" v="1296" actId="1076"/>
        <pc:sldMkLst>
          <pc:docMk/>
          <pc:sldMk cId="328334653" sldId="379"/>
        </pc:sldMkLst>
        <pc:spChg chg="add mod">
          <ac:chgData name="Bachu, Lokesh" userId="9c31840a-16a8-4b13-a969-cfe956679ff7" providerId="ADAL" clId="{AD9C4A37-A104-41BB-8C21-4766E1DD166A}" dt="2025-03-21T07:39:46.989" v="1296" actId="1076"/>
          <ac:spMkLst>
            <pc:docMk/>
            <pc:sldMk cId="328334653" sldId="379"/>
            <ac:spMk id="3" creationId="{5C90D931-13E2-D4F9-126A-AC5E86B51546}"/>
          </ac:spMkLst>
        </pc:spChg>
      </pc:sldChg>
      <pc:sldChg chg="addSp modSp add mod">
        <pc:chgData name="Bachu, Lokesh" userId="9c31840a-16a8-4b13-a969-cfe956679ff7" providerId="ADAL" clId="{AD9C4A37-A104-41BB-8C21-4766E1DD166A}" dt="2025-03-21T07:40:24.787" v="1304" actId="207"/>
        <pc:sldMkLst>
          <pc:docMk/>
          <pc:sldMk cId="604036809" sldId="380"/>
        </pc:sldMkLst>
        <pc:spChg chg="add mod">
          <ac:chgData name="Bachu, Lokesh" userId="9c31840a-16a8-4b13-a969-cfe956679ff7" providerId="ADAL" clId="{AD9C4A37-A104-41BB-8C21-4766E1DD166A}" dt="2025-03-21T07:39:57.064" v="1299" actId="14100"/>
          <ac:spMkLst>
            <pc:docMk/>
            <pc:sldMk cId="604036809" sldId="380"/>
            <ac:spMk id="3" creationId="{27185DF7-DAE2-867D-255A-72FC401E06CD}"/>
          </ac:spMkLst>
        </pc:spChg>
        <pc:spChg chg="add mod">
          <ac:chgData name="Bachu, Lokesh" userId="9c31840a-16a8-4b13-a969-cfe956679ff7" providerId="ADAL" clId="{AD9C4A37-A104-41BB-8C21-4766E1DD166A}" dt="2025-03-21T07:40:24.787" v="1304" actId="207"/>
          <ac:spMkLst>
            <pc:docMk/>
            <pc:sldMk cId="604036809" sldId="380"/>
            <ac:spMk id="5" creationId="{8BF29321-E483-B09F-A92E-C00FD5EE2129}"/>
          </ac:spMkLst>
        </pc:spChg>
      </pc:sldChg>
      <pc:sldChg chg="addSp modSp add mod">
        <pc:chgData name="Bachu, Lokesh" userId="9c31840a-16a8-4b13-a969-cfe956679ff7" providerId="ADAL" clId="{AD9C4A37-A104-41BB-8C21-4766E1DD166A}" dt="2025-03-21T07:41:09.013" v="1311" actId="20577"/>
        <pc:sldMkLst>
          <pc:docMk/>
          <pc:sldMk cId="2299883039" sldId="381"/>
        </pc:sldMkLst>
        <pc:spChg chg="add mod">
          <ac:chgData name="Bachu, Lokesh" userId="9c31840a-16a8-4b13-a969-cfe956679ff7" providerId="ADAL" clId="{AD9C4A37-A104-41BB-8C21-4766E1DD166A}" dt="2025-03-21T07:41:09.013" v="1311" actId="20577"/>
          <ac:spMkLst>
            <pc:docMk/>
            <pc:sldMk cId="2299883039" sldId="381"/>
            <ac:spMk id="3" creationId="{4FAA9E5C-02B7-C1B5-DF26-BC7F4EA358B3}"/>
          </ac:spMkLst>
        </pc:spChg>
      </pc:sldChg>
      <pc:sldChg chg="addSp modSp add mod setBg">
        <pc:chgData name="Bachu, Lokesh" userId="9c31840a-16a8-4b13-a969-cfe956679ff7" providerId="ADAL" clId="{AD9C4A37-A104-41BB-8C21-4766E1DD166A}" dt="2025-03-21T07:41:43.492" v="1313" actId="26606"/>
        <pc:sldMkLst>
          <pc:docMk/>
          <pc:sldMk cId="2628705528" sldId="382"/>
        </pc:sldMkLst>
        <pc:spChg chg="add">
          <ac:chgData name="Bachu, Lokesh" userId="9c31840a-16a8-4b13-a969-cfe956679ff7" providerId="ADAL" clId="{AD9C4A37-A104-41BB-8C21-4766E1DD166A}" dt="2025-03-21T07:41:43.492" v="1313" actId="26606"/>
          <ac:spMkLst>
            <pc:docMk/>
            <pc:sldMk cId="2628705528" sldId="382"/>
            <ac:spMk id="8" creationId="{F3060C83-F051-4F0E-ABAD-AA0DFC48B218}"/>
          </ac:spMkLst>
        </pc:spChg>
        <pc:spChg chg="add">
          <ac:chgData name="Bachu, Lokesh" userId="9c31840a-16a8-4b13-a969-cfe956679ff7" providerId="ADAL" clId="{AD9C4A37-A104-41BB-8C21-4766E1DD166A}" dt="2025-03-21T07:41:43.492" v="1313" actId="26606"/>
          <ac:spMkLst>
            <pc:docMk/>
            <pc:sldMk cId="2628705528" sldId="382"/>
            <ac:spMk id="10" creationId="{83C98ABE-055B-441F-B07E-44F97F083C39}"/>
          </ac:spMkLst>
        </pc:spChg>
        <pc:spChg chg="add">
          <ac:chgData name="Bachu, Lokesh" userId="9c31840a-16a8-4b13-a969-cfe956679ff7" providerId="ADAL" clId="{AD9C4A37-A104-41BB-8C21-4766E1DD166A}" dt="2025-03-21T07:41:43.492" v="1313" actId="26606"/>
          <ac:spMkLst>
            <pc:docMk/>
            <pc:sldMk cId="2628705528" sldId="382"/>
            <ac:spMk id="12" creationId="{29FDB030-9B49-4CED-8CCD-4D99382388AC}"/>
          </ac:spMkLst>
        </pc:spChg>
        <pc:spChg chg="add">
          <ac:chgData name="Bachu, Lokesh" userId="9c31840a-16a8-4b13-a969-cfe956679ff7" providerId="ADAL" clId="{AD9C4A37-A104-41BB-8C21-4766E1DD166A}" dt="2025-03-21T07:41:43.492" v="1313" actId="26606"/>
          <ac:spMkLst>
            <pc:docMk/>
            <pc:sldMk cId="2628705528" sldId="382"/>
            <ac:spMk id="14" creationId="{3783CA14-24A1-485C-8B30-D6A5D87987AD}"/>
          </ac:spMkLst>
        </pc:spChg>
        <pc:spChg chg="add">
          <ac:chgData name="Bachu, Lokesh" userId="9c31840a-16a8-4b13-a969-cfe956679ff7" providerId="ADAL" clId="{AD9C4A37-A104-41BB-8C21-4766E1DD166A}" dt="2025-03-21T07:41:43.492" v="1313" actId="26606"/>
          <ac:spMkLst>
            <pc:docMk/>
            <pc:sldMk cId="2628705528" sldId="382"/>
            <ac:spMk id="16" creationId="{9A97C86A-04D6-40F7-AE84-31AB43E6A846}"/>
          </ac:spMkLst>
        </pc:spChg>
        <pc:spChg chg="add">
          <ac:chgData name="Bachu, Lokesh" userId="9c31840a-16a8-4b13-a969-cfe956679ff7" providerId="ADAL" clId="{AD9C4A37-A104-41BB-8C21-4766E1DD166A}" dt="2025-03-21T07:41:43.492" v="1313" actId="26606"/>
          <ac:spMkLst>
            <pc:docMk/>
            <pc:sldMk cId="2628705528" sldId="382"/>
            <ac:spMk id="18" creationId="{FF9F2414-84E8-453E-B1F3-389FDE8192D9}"/>
          </ac:spMkLst>
        </pc:spChg>
        <pc:spChg chg="add">
          <ac:chgData name="Bachu, Lokesh" userId="9c31840a-16a8-4b13-a969-cfe956679ff7" providerId="ADAL" clId="{AD9C4A37-A104-41BB-8C21-4766E1DD166A}" dt="2025-03-21T07:41:43.492" v="1313" actId="26606"/>
          <ac:spMkLst>
            <pc:docMk/>
            <pc:sldMk cId="2628705528" sldId="382"/>
            <ac:spMk id="20" creationId="{3ECA69A1-7536-43AC-85EF-C7106179F5ED}"/>
          </ac:spMkLst>
        </pc:spChg>
        <pc:picChg chg="add mod">
          <ac:chgData name="Bachu, Lokesh" userId="9c31840a-16a8-4b13-a969-cfe956679ff7" providerId="ADAL" clId="{AD9C4A37-A104-41BB-8C21-4766E1DD166A}" dt="2025-03-21T07:41:43.492" v="1313" actId="26606"/>
          <ac:picMkLst>
            <pc:docMk/>
            <pc:sldMk cId="2628705528" sldId="382"/>
            <ac:picMk id="3" creationId="{81320CD3-D6C2-088D-997E-3DE273093AAB}"/>
          </ac:picMkLst>
        </pc:picChg>
      </pc:sldChg>
      <pc:sldChg chg="addSp modSp add mod">
        <pc:chgData name="Bachu, Lokesh" userId="9c31840a-16a8-4b13-a969-cfe956679ff7" providerId="ADAL" clId="{AD9C4A37-A104-41BB-8C21-4766E1DD166A}" dt="2025-03-21T07:42:33.446" v="1321" actId="207"/>
        <pc:sldMkLst>
          <pc:docMk/>
          <pc:sldMk cId="4087759349" sldId="383"/>
        </pc:sldMkLst>
        <pc:spChg chg="add mod">
          <ac:chgData name="Bachu, Lokesh" userId="9c31840a-16a8-4b13-a969-cfe956679ff7" providerId="ADAL" clId="{AD9C4A37-A104-41BB-8C21-4766E1DD166A}" dt="2025-03-21T07:42:33.446" v="1321" actId="207"/>
          <ac:spMkLst>
            <pc:docMk/>
            <pc:sldMk cId="4087759349" sldId="383"/>
            <ac:spMk id="3" creationId="{91CC0A65-8746-5CA0-DA0B-6B3CE807665B}"/>
          </ac:spMkLst>
        </pc:spChg>
      </pc:sldChg>
      <pc:sldChg chg="addSp modSp add mod setBg">
        <pc:chgData name="Bachu, Lokesh" userId="9c31840a-16a8-4b13-a969-cfe956679ff7" providerId="ADAL" clId="{AD9C4A37-A104-41BB-8C21-4766E1DD166A}" dt="2025-03-21T07:43:10.092" v="1323" actId="26606"/>
        <pc:sldMkLst>
          <pc:docMk/>
          <pc:sldMk cId="1129155820" sldId="384"/>
        </pc:sldMkLst>
        <pc:spChg chg="add">
          <ac:chgData name="Bachu, Lokesh" userId="9c31840a-16a8-4b13-a969-cfe956679ff7" providerId="ADAL" clId="{AD9C4A37-A104-41BB-8C21-4766E1DD166A}" dt="2025-03-21T07:43:10.092" v="1323" actId="26606"/>
          <ac:spMkLst>
            <pc:docMk/>
            <pc:sldMk cId="1129155820" sldId="384"/>
            <ac:spMk id="8" creationId="{F3060C83-F051-4F0E-ABAD-AA0DFC48B218}"/>
          </ac:spMkLst>
        </pc:spChg>
        <pc:spChg chg="add">
          <ac:chgData name="Bachu, Lokesh" userId="9c31840a-16a8-4b13-a969-cfe956679ff7" providerId="ADAL" clId="{AD9C4A37-A104-41BB-8C21-4766E1DD166A}" dt="2025-03-21T07:43:10.092" v="1323" actId="26606"/>
          <ac:spMkLst>
            <pc:docMk/>
            <pc:sldMk cId="1129155820" sldId="384"/>
            <ac:spMk id="10" creationId="{83C98ABE-055B-441F-B07E-44F97F083C39}"/>
          </ac:spMkLst>
        </pc:spChg>
        <pc:spChg chg="add">
          <ac:chgData name="Bachu, Lokesh" userId="9c31840a-16a8-4b13-a969-cfe956679ff7" providerId="ADAL" clId="{AD9C4A37-A104-41BB-8C21-4766E1DD166A}" dt="2025-03-21T07:43:10.092" v="1323" actId="26606"/>
          <ac:spMkLst>
            <pc:docMk/>
            <pc:sldMk cId="1129155820" sldId="384"/>
            <ac:spMk id="12" creationId="{29FDB030-9B49-4CED-8CCD-4D99382388AC}"/>
          </ac:spMkLst>
        </pc:spChg>
        <pc:spChg chg="add">
          <ac:chgData name="Bachu, Lokesh" userId="9c31840a-16a8-4b13-a969-cfe956679ff7" providerId="ADAL" clId="{AD9C4A37-A104-41BB-8C21-4766E1DD166A}" dt="2025-03-21T07:43:10.092" v="1323" actId="26606"/>
          <ac:spMkLst>
            <pc:docMk/>
            <pc:sldMk cId="1129155820" sldId="384"/>
            <ac:spMk id="14" creationId="{3783CA14-24A1-485C-8B30-D6A5D87987AD}"/>
          </ac:spMkLst>
        </pc:spChg>
        <pc:spChg chg="add">
          <ac:chgData name="Bachu, Lokesh" userId="9c31840a-16a8-4b13-a969-cfe956679ff7" providerId="ADAL" clId="{AD9C4A37-A104-41BB-8C21-4766E1DD166A}" dt="2025-03-21T07:43:10.092" v="1323" actId="26606"/>
          <ac:spMkLst>
            <pc:docMk/>
            <pc:sldMk cId="1129155820" sldId="384"/>
            <ac:spMk id="16" creationId="{9A97C86A-04D6-40F7-AE84-31AB43E6A846}"/>
          </ac:spMkLst>
        </pc:spChg>
        <pc:spChg chg="add">
          <ac:chgData name="Bachu, Lokesh" userId="9c31840a-16a8-4b13-a969-cfe956679ff7" providerId="ADAL" clId="{AD9C4A37-A104-41BB-8C21-4766E1DD166A}" dt="2025-03-21T07:43:10.092" v="1323" actId="26606"/>
          <ac:spMkLst>
            <pc:docMk/>
            <pc:sldMk cId="1129155820" sldId="384"/>
            <ac:spMk id="18" creationId="{FF9F2414-84E8-453E-B1F3-389FDE8192D9}"/>
          </ac:spMkLst>
        </pc:spChg>
        <pc:spChg chg="add">
          <ac:chgData name="Bachu, Lokesh" userId="9c31840a-16a8-4b13-a969-cfe956679ff7" providerId="ADAL" clId="{AD9C4A37-A104-41BB-8C21-4766E1DD166A}" dt="2025-03-21T07:43:10.092" v="1323" actId="26606"/>
          <ac:spMkLst>
            <pc:docMk/>
            <pc:sldMk cId="1129155820" sldId="384"/>
            <ac:spMk id="20" creationId="{3ECA69A1-7536-43AC-85EF-C7106179F5ED}"/>
          </ac:spMkLst>
        </pc:spChg>
        <pc:picChg chg="add mod">
          <ac:chgData name="Bachu, Lokesh" userId="9c31840a-16a8-4b13-a969-cfe956679ff7" providerId="ADAL" clId="{AD9C4A37-A104-41BB-8C21-4766E1DD166A}" dt="2025-03-21T07:43:10.092" v="1323" actId="26606"/>
          <ac:picMkLst>
            <pc:docMk/>
            <pc:sldMk cId="1129155820" sldId="384"/>
            <ac:picMk id="3" creationId="{89EF1CD2-5AA1-E624-7326-FCDC3D8BD8F2}"/>
          </ac:picMkLst>
        </pc:picChg>
      </pc:sldChg>
      <pc:sldChg chg="addSp modSp add mod">
        <pc:chgData name="Bachu, Lokesh" userId="9c31840a-16a8-4b13-a969-cfe956679ff7" providerId="ADAL" clId="{AD9C4A37-A104-41BB-8C21-4766E1DD166A}" dt="2025-03-21T07:44:20.271" v="1331" actId="1076"/>
        <pc:sldMkLst>
          <pc:docMk/>
          <pc:sldMk cId="704439920" sldId="385"/>
        </pc:sldMkLst>
        <pc:spChg chg="add mod">
          <ac:chgData name="Bachu, Lokesh" userId="9c31840a-16a8-4b13-a969-cfe956679ff7" providerId="ADAL" clId="{AD9C4A37-A104-41BB-8C21-4766E1DD166A}" dt="2025-03-21T07:43:53.630" v="1329" actId="207"/>
          <ac:spMkLst>
            <pc:docMk/>
            <pc:sldMk cId="704439920" sldId="385"/>
            <ac:spMk id="3" creationId="{B47104D5-B9C3-CB1C-02F0-A2356733BB16}"/>
          </ac:spMkLst>
        </pc:spChg>
        <pc:picChg chg="add mod">
          <ac:chgData name="Bachu, Lokesh" userId="9c31840a-16a8-4b13-a969-cfe956679ff7" providerId="ADAL" clId="{AD9C4A37-A104-41BB-8C21-4766E1DD166A}" dt="2025-03-21T07:44:20.271" v="1331" actId="1076"/>
          <ac:picMkLst>
            <pc:docMk/>
            <pc:sldMk cId="704439920" sldId="385"/>
            <ac:picMk id="5" creationId="{004A763B-AE1D-6488-D12A-0787028EE407}"/>
          </ac:picMkLst>
        </pc:picChg>
      </pc:sldChg>
      <pc:sldChg chg="addSp modSp add mod">
        <pc:chgData name="Bachu, Lokesh" userId="9c31840a-16a8-4b13-a969-cfe956679ff7" providerId="ADAL" clId="{AD9C4A37-A104-41BB-8C21-4766E1DD166A}" dt="2025-03-21T07:45:43.049" v="1340" actId="21"/>
        <pc:sldMkLst>
          <pc:docMk/>
          <pc:sldMk cId="3775594830" sldId="386"/>
        </pc:sldMkLst>
        <pc:spChg chg="add mod">
          <ac:chgData name="Bachu, Lokesh" userId="9c31840a-16a8-4b13-a969-cfe956679ff7" providerId="ADAL" clId="{AD9C4A37-A104-41BB-8C21-4766E1DD166A}" dt="2025-03-21T07:45:43.049" v="1340" actId="21"/>
          <ac:spMkLst>
            <pc:docMk/>
            <pc:sldMk cId="3775594830" sldId="386"/>
            <ac:spMk id="3" creationId="{EA9024B9-1F46-C97D-3647-95C50F38FBB1}"/>
          </ac:spMkLst>
        </pc:spChg>
      </pc:sldChg>
      <pc:sldChg chg="addSp modSp add mod">
        <pc:chgData name="Bachu, Lokesh" userId="9c31840a-16a8-4b13-a969-cfe956679ff7" providerId="ADAL" clId="{AD9C4A37-A104-41BB-8C21-4766E1DD166A}" dt="2025-03-21T07:46:05.953" v="1350" actId="207"/>
        <pc:sldMkLst>
          <pc:docMk/>
          <pc:sldMk cId="2672533073" sldId="387"/>
        </pc:sldMkLst>
        <pc:spChg chg="add mod">
          <ac:chgData name="Bachu, Lokesh" userId="9c31840a-16a8-4b13-a969-cfe956679ff7" providerId="ADAL" clId="{AD9C4A37-A104-41BB-8C21-4766E1DD166A}" dt="2025-03-21T07:46:05.953" v="1350" actId="207"/>
          <ac:spMkLst>
            <pc:docMk/>
            <pc:sldMk cId="2672533073" sldId="387"/>
            <ac:spMk id="3" creationId="{1D316D36-2470-F53D-8B44-EDC027028E88}"/>
          </ac:spMkLst>
        </pc:spChg>
      </pc:sldChg>
      <pc:sldChg chg="addSp modSp add mod">
        <pc:chgData name="Bachu, Lokesh" userId="9c31840a-16a8-4b13-a969-cfe956679ff7" providerId="ADAL" clId="{AD9C4A37-A104-41BB-8C21-4766E1DD166A}" dt="2025-03-21T07:46:42.579" v="1356" actId="255"/>
        <pc:sldMkLst>
          <pc:docMk/>
          <pc:sldMk cId="3248217913" sldId="388"/>
        </pc:sldMkLst>
        <pc:spChg chg="add mod">
          <ac:chgData name="Bachu, Lokesh" userId="9c31840a-16a8-4b13-a969-cfe956679ff7" providerId="ADAL" clId="{AD9C4A37-A104-41BB-8C21-4766E1DD166A}" dt="2025-03-21T07:46:42.579" v="1356" actId="255"/>
          <ac:spMkLst>
            <pc:docMk/>
            <pc:sldMk cId="3248217913" sldId="388"/>
            <ac:spMk id="3" creationId="{C1E8F7D1-A19E-950C-586B-17790DC735CB}"/>
          </ac:spMkLst>
        </pc:spChg>
      </pc:sldChg>
      <pc:sldChg chg="addSp modSp add mod setBg">
        <pc:chgData name="Bachu, Lokesh" userId="9c31840a-16a8-4b13-a969-cfe956679ff7" providerId="ADAL" clId="{AD9C4A37-A104-41BB-8C21-4766E1DD166A}" dt="2025-03-21T07:47:22.629" v="1362" actId="14100"/>
        <pc:sldMkLst>
          <pc:docMk/>
          <pc:sldMk cId="4275457447" sldId="389"/>
        </pc:sldMkLst>
        <pc:spChg chg="add">
          <ac:chgData name="Bachu, Lokesh" userId="9c31840a-16a8-4b13-a969-cfe956679ff7" providerId="ADAL" clId="{AD9C4A37-A104-41BB-8C21-4766E1DD166A}" dt="2025-03-21T07:47:14.161" v="1359" actId="26606"/>
          <ac:spMkLst>
            <pc:docMk/>
            <pc:sldMk cId="4275457447" sldId="389"/>
            <ac:spMk id="8" creationId="{F3060C83-F051-4F0E-ABAD-AA0DFC48B218}"/>
          </ac:spMkLst>
        </pc:spChg>
        <pc:spChg chg="add">
          <ac:chgData name="Bachu, Lokesh" userId="9c31840a-16a8-4b13-a969-cfe956679ff7" providerId="ADAL" clId="{AD9C4A37-A104-41BB-8C21-4766E1DD166A}" dt="2025-03-21T07:47:14.161" v="1359" actId="26606"/>
          <ac:spMkLst>
            <pc:docMk/>
            <pc:sldMk cId="4275457447" sldId="389"/>
            <ac:spMk id="10" creationId="{83C98ABE-055B-441F-B07E-44F97F083C39}"/>
          </ac:spMkLst>
        </pc:spChg>
        <pc:spChg chg="add">
          <ac:chgData name="Bachu, Lokesh" userId="9c31840a-16a8-4b13-a969-cfe956679ff7" providerId="ADAL" clId="{AD9C4A37-A104-41BB-8C21-4766E1DD166A}" dt="2025-03-21T07:47:14.161" v="1359" actId="26606"/>
          <ac:spMkLst>
            <pc:docMk/>
            <pc:sldMk cId="4275457447" sldId="389"/>
            <ac:spMk id="12" creationId="{29FDB030-9B49-4CED-8CCD-4D99382388AC}"/>
          </ac:spMkLst>
        </pc:spChg>
        <pc:spChg chg="add">
          <ac:chgData name="Bachu, Lokesh" userId="9c31840a-16a8-4b13-a969-cfe956679ff7" providerId="ADAL" clId="{AD9C4A37-A104-41BB-8C21-4766E1DD166A}" dt="2025-03-21T07:47:14.161" v="1359" actId="26606"/>
          <ac:spMkLst>
            <pc:docMk/>
            <pc:sldMk cId="4275457447" sldId="389"/>
            <ac:spMk id="14" creationId="{3783CA14-24A1-485C-8B30-D6A5D87987AD}"/>
          </ac:spMkLst>
        </pc:spChg>
        <pc:spChg chg="add">
          <ac:chgData name="Bachu, Lokesh" userId="9c31840a-16a8-4b13-a969-cfe956679ff7" providerId="ADAL" clId="{AD9C4A37-A104-41BB-8C21-4766E1DD166A}" dt="2025-03-21T07:47:14.161" v="1359" actId="26606"/>
          <ac:spMkLst>
            <pc:docMk/>
            <pc:sldMk cId="4275457447" sldId="389"/>
            <ac:spMk id="16" creationId="{9A97C86A-04D6-40F7-AE84-31AB43E6A846}"/>
          </ac:spMkLst>
        </pc:spChg>
        <pc:spChg chg="add">
          <ac:chgData name="Bachu, Lokesh" userId="9c31840a-16a8-4b13-a969-cfe956679ff7" providerId="ADAL" clId="{AD9C4A37-A104-41BB-8C21-4766E1DD166A}" dt="2025-03-21T07:47:14.161" v="1359" actId="26606"/>
          <ac:spMkLst>
            <pc:docMk/>
            <pc:sldMk cId="4275457447" sldId="389"/>
            <ac:spMk id="18" creationId="{FF9F2414-84E8-453E-B1F3-389FDE8192D9}"/>
          </ac:spMkLst>
        </pc:spChg>
        <pc:spChg chg="add">
          <ac:chgData name="Bachu, Lokesh" userId="9c31840a-16a8-4b13-a969-cfe956679ff7" providerId="ADAL" clId="{AD9C4A37-A104-41BB-8C21-4766E1DD166A}" dt="2025-03-21T07:47:14.161" v="1359" actId="26606"/>
          <ac:spMkLst>
            <pc:docMk/>
            <pc:sldMk cId="4275457447" sldId="389"/>
            <ac:spMk id="20" creationId="{3ECA69A1-7536-43AC-85EF-C7106179F5ED}"/>
          </ac:spMkLst>
        </pc:spChg>
        <pc:picChg chg="add mod">
          <ac:chgData name="Bachu, Lokesh" userId="9c31840a-16a8-4b13-a969-cfe956679ff7" providerId="ADAL" clId="{AD9C4A37-A104-41BB-8C21-4766E1DD166A}" dt="2025-03-21T07:47:22.629" v="1362" actId="14100"/>
          <ac:picMkLst>
            <pc:docMk/>
            <pc:sldMk cId="4275457447" sldId="389"/>
            <ac:picMk id="3" creationId="{9153C1DA-8525-1491-7D70-A74DC7AE9D58}"/>
          </ac:picMkLst>
        </pc:picChg>
      </pc:sldChg>
      <pc:sldChg chg="addSp modSp add mod">
        <pc:chgData name="Bachu, Lokesh" userId="9c31840a-16a8-4b13-a969-cfe956679ff7" providerId="ADAL" clId="{AD9C4A37-A104-41BB-8C21-4766E1DD166A}" dt="2025-03-21T07:48:49.273" v="1399" actId="1076"/>
        <pc:sldMkLst>
          <pc:docMk/>
          <pc:sldMk cId="549039008" sldId="390"/>
        </pc:sldMkLst>
        <pc:spChg chg="add mod">
          <ac:chgData name="Bachu, Lokesh" userId="9c31840a-16a8-4b13-a969-cfe956679ff7" providerId="ADAL" clId="{AD9C4A37-A104-41BB-8C21-4766E1DD166A}" dt="2025-03-21T07:48:17.131" v="1395" actId="20577"/>
          <ac:spMkLst>
            <pc:docMk/>
            <pc:sldMk cId="549039008" sldId="390"/>
            <ac:spMk id="3" creationId="{A0561395-67B2-7AF0-208D-5F21BBF95F56}"/>
          </ac:spMkLst>
        </pc:spChg>
        <pc:picChg chg="add mod">
          <ac:chgData name="Bachu, Lokesh" userId="9c31840a-16a8-4b13-a969-cfe956679ff7" providerId="ADAL" clId="{AD9C4A37-A104-41BB-8C21-4766E1DD166A}" dt="2025-03-21T07:48:49.273" v="1399" actId="1076"/>
          <ac:picMkLst>
            <pc:docMk/>
            <pc:sldMk cId="549039008" sldId="390"/>
            <ac:picMk id="5" creationId="{3084B9CB-5F7F-3ACA-05B1-4B79635F9E90}"/>
          </ac:picMkLst>
        </pc:picChg>
      </pc:sldChg>
      <pc:sldChg chg="addSp modSp add mod">
        <pc:chgData name="Bachu, Lokesh" userId="9c31840a-16a8-4b13-a969-cfe956679ff7" providerId="ADAL" clId="{AD9C4A37-A104-41BB-8C21-4766E1DD166A}" dt="2025-03-21T07:49:24.752" v="1405" actId="255"/>
        <pc:sldMkLst>
          <pc:docMk/>
          <pc:sldMk cId="797284094" sldId="391"/>
        </pc:sldMkLst>
        <pc:spChg chg="add mod">
          <ac:chgData name="Bachu, Lokesh" userId="9c31840a-16a8-4b13-a969-cfe956679ff7" providerId="ADAL" clId="{AD9C4A37-A104-41BB-8C21-4766E1DD166A}" dt="2025-03-21T07:49:24.752" v="1405" actId="255"/>
          <ac:spMkLst>
            <pc:docMk/>
            <pc:sldMk cId="797284094" sldId="391"/>
            <ac:spMk id="3" creationId="{6644B685-7CF7-2012-68F4-E249379AE707}"/>
          </ac:spMkLst>
        </pc:spChg>
      </pc:sldChg>
      <pc:sldChg chg="addSp modSp add mod">
        <pc:chgData name="Bachu, Lokesh" userId="9c31840a-16a8-4b13-a969-cfe956679ff7" providerId="ADAL" clId="{AD9C4A37-A104-41BB-8C21-4766E1DD166A}" dt="2025-03-21T07:50:21.994" v="1414" actId="22"/>
        <pc:sldMkLst>
          <pc:docMk/>
          <pc:sldMk cId="26107267" sldId="392"/>
        </pc:sldMkLst>
        <pc:spChg chg="add mod">
          <ac:chgData name="Bachu, Lokesh" userId="9c31840a-16a8-4b13-a969-cfe956679ff7" providerId="ADAL" clId="{AD9C4A37-A104-41BB-8C21-4766E1DD166A}" dt="2025-03-21T07:49:58.468" v="1413" actId="20577"/>
          <ac:spMkLst>
            <pc:docMk/>
            <pc:sldMk cId="26107267" sldId="392"/>
            <ac:spMk id="3" creationId="{C069C3FA-001A-4772-72B1-5E4105BB6BF1}"/>
          </ac:spMkLst>
        </pc:spChg>
        <pc:picChg chg="add">
          <ac:chgData name="Bachu, Lokesh" userId="9c31840a-16a8-4b13-a969-cfe956679ff7" providerId="ADAL" clId="{AD9C4A37-A104-41BB-8C21-4766E1DD166A}" dt="2025-03-21T07:50:21.994" v="1414" actId="22"/>
          <ac:picMkLst>
            <pc:docMk/>
            <pc:sldMk cId="26107267" sldId="392"/>
            <ac:picMk id="5" creationId="{4E0F4F9B-609C-B6DC-A76E-6CD9ED6AFC91}"/>
          </ac:picMkLst>
        </pc:picChg>
      </pc:sldChg>
      <pc:sldChg chg="addSp modSp add mod">
        <pc:chgData name="Bachu, Lokesh" userId="9c31840a-16a8-4b13-a969-cfe956679ff7" providerId="ADAL" clId="{AD9C4A37-A104-41BB-8C21-4766E1DD166A}" dt="2025-03-21T07:51:50.165" v="1428" actId="1076"/>
        <pc:sldMkLst>
          <pc:docMk/>
          <pc:sldMk cId="1537200874" sldId="393"/>
        </pc:sldMkLst>
        <pc:spChg chg="add mod">
          <ac:chgData name="Bachu, Lokesh" userId="9c31840a-16a8-4b13-a969-cfe956679ff7" providerId="ADAL" clId="{AD9C4A37-A104-41BB-8C21-4766E1DD166A}" dt="2025-03-21T07:51:24.468" v="1424" actId="5793"/>
          <ac:spMkLst>
            <pc:docMk/>
            <pc:sldMk cId="1537200874" sldId="393"/>
            <ac:spMk id="3" creationId="{C1436F25-4E24-98B1-2636-260F06A02BEB}"/>
          </ac:spMkLst>
        </pc:spChg>
        <pc:picChg chg="add mod">
          <ac:chgData name="Bachu, Lokesh" userId="9c31840a-16a8-4b13-a969-cfe956679ff7" providerId="ADAL" clId="{AD9C4A37-A104-41BB-8C21-4766E1DD166A}" dt="2025-03-21T07:51:50.165" v="1428" actId="1076"/>
          <ac:picMkLst>
            <pc:docMk/>
            <pc:sldMk cId="1537200874" sldId="393"/>
            <ac:picMk id="5" creationId="{8C0E719C-9189-17C5-2A94-BCDAD266D66C}"/>
          </ac:picMkLst>
        </pc:picChg>
      </pc:sldChg>
      <pc:sldChg chg="addSp modSp add mod">
        <pc:chgData name="Bachu, Lokesh" userId="9c31840a-16a8-4b13-a969-cfe956679ff7" providerId="ADAL" clId="{AD9C4A37-A104-41BB-8C21-4766E1DD166A}" dt="2025-03-21T07:52:19.902" v="1432" actId="207"/>
        <pc:sldMkLst>
          <pc:docMk/>
          <pc:sldMk cId="2274477365" sldId="394"/>
        </pc:sldMkLst>
        <pc:spChg chg="add mod">
          <ac:chgData name="Bachu, Lokesh" userId="9c31840a-16a8-4b13-a969-cfe956679ff7" providerId="ADAL" clId="{AD9C4A37-A104-41BB-8C21-4766E1DD166A}" dt="2025-03-21T07:52:19.902" v="1432" actId="207"/>
          <ac:spMkLst>
            <pc:docMk/>
            <pc:sldMk cId="2274477365" sldId="394"/>
            <ac:spMk id="3" creationId="{E5E2F671-74C9-6BDE-49D2-8DBB72D869C6}"/>
          </ac:spMkLst>
        </pc:spChg>
      </pc:sldChg>
      <pc:sldChg chg="addSp modSp add mod">
        <pc:chgData name="Bachu, Lokesh" userId="9c31840a-16a8-4b13-a969-cfe956679ff7" providerId="ADAL" clId="{AD9C4A37-A104-41BB-8C21-4766E1DD166A}" dt="2025-03-21T07:53:29.316" v="1443" actId="1076"/>
        <pc:sldMkLst>
          <pc:docMk/>
          <pc:sldMk cId="1933407142" sldId="395"/>
        </pc:sldMkLst>
        <pc:spChg chg="add mod">
          <ac:chgData name="Bachu, Lokesh" userId="9c31840a-16a8-4b13-a969-cfe956679ff7" providerId="ADAL" clId="{AD9C4A37-A104-41BB-8C21-4766E1DD166A}" dt="2025-03-21T07:52:58.868" v="1439" actId="20577"/>
          <ac:spMkLst>
            <pc:docMk/>
            <pc:sldMk cId="1933407142" sldId="395"/>
            <ac:spMk id="3" creationId="{6D36E350-2A84-331E-312C-2726748974C4}"/>
          </ac:spMkLst>
        </pc:spChg>
        <pc:picChg chg="add mod">
          <ac:chgData name="Bachu, Lokesh" userId="9c31840a-16a8-4b13-a969-cfe956679ff7" providerId="ADAL" clId="{AD9C4A37-A104-41BB-8C21-4766E1DD166A}" dt="2025-03-21T07:53:29.316" v="1443" actId="1076"/>
          <ac:picMkLst>
            <pc:docMk/>
            <pc:sldMk cId="1933407142" sldId="395"/>
            <ac:picMk id="5" creationId="{C25E1C7A-F1A5-6DBA-E880-9DBC81BBFE3D}"/>
          </ac:picMkLst>
        </pc:picChg>
      </pc:sldChg>
      <pc:sldChg chg="addSp modSp add mod">
        <pc:chgData name="Bachu, Lokesh" userId="9c31840a-16a8-4b13-a969-cfe956679ff7" providerId="ADAL" clId="{AD9C4A37-A104-41BB-8C21-4766E1DD166A}" dt="2025-03-21T07:54:49.009" v="1452" actId="1076"/>
        <pc:sldMkLst>
          <pc:docMk/>
          <pc:sldMk cId="216441800" sldId="396"/>
        </pc:sldMkLst>
        <pc:spChg chg="add mod">
          <ac:chgData name="Bachu, Lokesh" userId="9c31840a-16a8-4b13-a969-cfe956679ff7" providerId="ADAL" clId="{AD9C4A37-A104-41BB-8C21-4766E1DD166A}" dt="2025-03-21T07:54:18.827" v="1450" actId="20577"/>
          <ac:spMkLst>
            <pc:docMk/>
            <pc:sldMk cId="216441800" sldId="396"/>
            <ac:spMk id="3" creationId="{35F03EAF-ABFD-FE88-D9BA-A52C4A1C0EB7}"/>
          </ac:spMkLst>
        </pc:spChg>
        <pc:picChg chg="add mod">
          <ac:chgData name="Bachu, Lokesh" userId="9c31840a-16a8-4b13-a969-cfe956679ff7" providerId="ADAL" clId="{AD9C4A37-A104-41BB-8C21-4766E1DD166A}" dt="2025-03-21T07:54:49.009" v="1452" actId="1076"/>
          <ac:picMkLst>
            <pc:docMk/>
            <pc:sldMk cId="216441800" sldId="396"/>
            <ac:picMk id="5" creationId="{BCE4CD2E-C664-41D9-4B03-A506C0399E1F}"/>
          </ac:picMkLst>
        </pc:picChg>
      </pc:sldChg>
      <pc:sldChg chg="addSp modSp add mod">
        <pc:chgData name="Bachu, Lokesh" userId="9c31840a-16a8-4b13-a969-cfe956679ff7" providerId="ADAL" clId="{AD9C4A37-A104-41BB-8C21-4766E1DD166A}" dt="2025-03-21T07:56:09.680" v="1461" actId="21"/>
        <pc:sldMkLst>
          <pc:docMk/>
          <pc:sldMk cId="3714998809" sldId="397"/>
        </pc:sldMkLst>
        <pc:spChg chg="add mod">
          <ac:chgData name="Bachu, Lokesh" userId="9c31840a-16a8-4b13-a969-cfe956679ff7" providerId="ADAL" clId="{AD9C4A37-A104-41BB-8C21-4766E1DD166A}" dt="2025-03-21T07:56:09.680" v="1461" actId="21"/>
          <ac:spMkLst>
            <pc:docMk/>
            <pc:sldMk cId="3714998809" sldId="397"/>
            <ac:spMk id="3" creationId="{3D3C19B5-E8F3-66B2-D41C-222A4A31119B}"/>
          </ac:spMkLst>
        </pc:spChg>
      </pc:sldChg>
      <pc:sldChg chg="addSp modSp add mod">
        <pc:chgData name="Bachu, Lokesh" userId="9c31840a-16a8-4b13-a969-cfe956679ff7" providerId="ADAL" clId="{AD9C4A37-A104-41BB-8C21-4766E1DD166A}" dt="2025-03-21T07:57:37.589" v="1472" actId="1076"/>
        <pc:sldMkLst>
          <pc:docMk/>
          <pc:sldMk cId="1315505694" sldId="398"/>
        </pc:sldMkLst>
        <pc:spChg chg="add mod">
          <ac:chgData name="Bachu, Lokesh" userId="9c31840a-16a8-4b13-a969-cfe956679ff7" providerId="ADAL" clId="{AD9C4A37-A104-41BB-8C21-4766E1DD166A}" dt="2025-03-21T07:56:59.809" v="1470" actId="12"/>
          <ac:spMkLst>
            <pc:docMk/>
            <pc:sldMk cId="1315505694" sldId="398"/>
            <ac:spMk id="3" creationId="{C52E47A1-5460-FF24-D4C0-E589F8BB55BA}"/>
          </ac:spMkLst>
        </pc:spChg>
        <pc:picChg chg="add mod">
          <ac:chgData name="Bachu, Lokesh" userId="9c31840a-16a8-4b13-a969-cfe956679ff7" providerId="ADAL" clId="{AD9C4A37-A104-41BB-8C21-4766E1DD166A}" dt="2025-03-21T07:57:37.589" v="1472" actId="1076"/>
          <ac:picMkLst>
            <pc:docMk/>
            <pc:sldMk cId="1315505694" sldId="398"/>
            <ac:picMk id="5" creationId="{EEA87980-24F2-268A-B233-341F1303DA12}"/>
          </ac:picMkLst>
        </pc:picChg>
      </pc:sldChg>
      <pc:sldChg chg="addSp modSp add mod">
        <pc:chgData name="Bachu, Lokesh" userId="9c31840a-16a8-4b13-a969-cfe956679ff7" providerId="ADAL" clId="{AD9C4A37-A104-41BB-8C21-4766E1DD166A}" dt="2025-03-21T07:58:40.967" v="1483" actId="12"/>
        <pc:sldMkLst>
          <pc:docMk/>
          <pc:sldMk cId="2818774953" sldId="399"/>
        </pc:sldMkLst>
        <pc:spChg chg="add mod">
          <ac:chgData name="Bachu, Lokesh" userId="9c31840a-16a8-4b13-a969-cfe956679ff7" providerId="ADAL" clId="{AD9C4A37-A104-41BB-8C21-4766E1DD166A}" dt="2025-03-21T07:58:40.967" v="1483" actId="12"/>
          <ac:spMkLst>
            <pc:docMk/>
            <pc:sldMk cId="2818774953" sldId="399"/>
            <ac:spMk id="3" creationId="{E52019A7-21D7-8AD0-100D-A83A60C0508E}"/>
          </ac:spMkLst>
        </pc:spChg>
      </pc:sldChg>
      <pc:sldChg chg="addSp modSp add mod setBg">
        <pc:chgData name="Bachu, Lokesh" userId="9c31840a-16a8-4b13-a969-cfe956679ff7" providerId="ADAL" clId="{AD9C4A37-A104-41BB-8C21-4766E1DD166A}" dt="2025-03-21T07:59:17.378" v="1485" actId="26606"/>
        <pc:sldMkLst>
          <pc:docMk/>
          <pc:sldMk cId="4250132502" sldId="400"/>
        </pc:sldMkLst>
        <pc:spChg chg="add">
          <ac:chgData name="Bachu, Lokesh" userId="9c31840a-16a8-4b13-a969-cfe956679ff7" providerId="ADAL" clId="{AD9C4A37-A104-41BB-8C21-4766E1DD166A}" dt="2025-03-21T07:59:17.378" v="1485" actId="26606"/>
          <ac:spMkLst>
            <pc:docMk/>
            <pc:sldMk cId="4250132502" sldId="400"/>
            <ac:spMk id="8" creationId="{F3060C83-F051-4F0E-ABAD-AA0DFC48B218}"/>
          </ac:spMkLst>
        </pc:spChg>
        <pc:spChg chg="add">
          <ac:chgData name="Bachu, Lokesh" userId="9c31840a-16a8-4b13-a969-cfe956679ff7" providerId="ADAL" clId="{AD9C4A37-A104-41BB-8C21-4766E1DD166A}" dt="2025-03-21T07:59:17.378" v="1485" actId="26606"/>
          <ac:spMkLst>
            <pc:docMk/>
            <pc:sldMk cId="4250132502" sldId="400"/>
            <ac:spMk id="10" creationId="{83C98ABE-055B-441F-B07E-44F97F083C39}"/>
          </ac:spMkLst>
        </pc:spChg>
        <pc:spChg chg="add">
          <ac:chgData name="Bachu, Lokesh" userId="9c31840a-16a8-4b13-a969-cfe956679ff7" providerId="ADAL" clId="{AD9C4A37-A104-41BB-8C21-4766E1DD166A}" dt="2025-03-21T07:59:17.378" v="1485" actId="26606"/>
          <ac:spMkLst>
            <pc:docMk/>
            <pc:sldMk cId="4250132502" sldId="400"/>
            <ac:spMk id="12" creationId="{29FDB030-9B49-4CED-8CCD-4D99382388AC}"/>
          </ac:spMkLst>
        </pc:spChg>
        <pc:spChg chg="add">
          <ac:chgData name="Bachu, Lokesh" userId="9c31840a-16a8-4b13-a969-cfe956679ff7" providerId="ADAL" clId="{AD9C4A37-A104-41BB-8C21-4766E1DD166A}" dt="2025-03-21T07:59:17.378" v="1485" actId="26606"/>
          <ac:spMkLst>
            <pc:docMk/>
            <pc:sldMk cId="4250132502" sldId="400"/>
            <ac:spMk id="14" creationId="{3783CA14-24A1-485C-8B30-D6A5D87987AD}"/>
          </ac:spMkLst>
        </pc:spChg>
        <pc:spChg chg="add">
          <ac:chgData name="Bachu, Lokesh" userId="9c31840a-16a8-4b13-a969-cfe956679ff7" providerId="ADAL" clId="{AD9C4A37-A104-41BB-8C21-4766E1DD166A}" dt="2025-03-21T07:59:17.378" v="1485" actId="26606"/>
          <ac:spMkLst>
            <pc:docMk/>
            <pc:sldMk cId="4250132502" sldId="400"/>
            <ac:spMk id="16" creationId="{9A97C86A-04D6-40F7-AE84-31AB43E6A846}"/>
          </ac:spMkLst>
        </pc:spChg>
        <pc:spChg chg="add">
          <ac:chgData name="Bachu, Lokesh" userId="9c31840a-16a8-4b13-a969-cfe956679ff7" providerId="ADAL" clId="{AD9C4A37-A104-41BB-8C21-4766E1DD166A}" dt="2025-03-21T07:59:17.378" v="1485" actId="26606"/>
          <ac:spMkLst>
            <pc:docMk/>
            <pc:sldMk cId="4250132502" sldId="400"/>
            <ac:spMk id="18" creationId="{FF9F2414-84E8-453E-B1F3-389FDE8192D9}"/>
          </ac:spMkLst>
        </pc:spChg>
        <pc:spChg chg="add">
          <ac:chgData name="Bachu, Lokesh" userId="9c31840a-16a8-4b13-a969-cfe956679ff7" providerId="ADAL" clId="{AD9C4A37-A104-41BB-8C21-4766E1DD166A}" dt="2025-03-21T07:59:17.378" v="1485" actId="26606"/>
          <ac:spMkLst>
            <pc:docMk/>
            <pc:sldMk cId="4250132502" sldId="400"/>
            <ac:spMk id="20" creationId="{3ECA69A1-7536-43AC-85EF-C7106179F5ED}"/>
          </ac:spMkLst>
        </pc:spChg>
        <pc:picChg chg="add mod">
          <ac:chgData name="Bachu, Lokesh" userId="9c31840a-16a8-4b13-a969-cfe956679ff7" providerId="ADAL" clId="{AD9C4A37-A104-41BB-8C21-4766E1DD166A}" dt="2025-03-21T07:59:17.378" v="1485" actId="26606"/>
          <ac:picMkLst>
            <pc:docMk/>
            <pc:sldMk cId="4250132502" sldId="400"/>
            <ac:picMk id="3" creationId="{EC5E6AFC-6E57-CB84-48EA-286101564FE8}"/>
          </ac:picMkLst>
        </pc:picChg>
      </pc:sldChg>
      <pc:sldChg chg="addSp modSp add mod">
        <pc:chgData name="Bachu, Lokesh" userId="9c31840a-16a8-4b13-a969-cfe956679ff7" providerId="ADAL" clId="{AD9C4A37-A104-41BB-8C21-4766E1DD166A}" dt="2025-03-21T09:16:27.255" v="1493" actId="113"/>
        <pc:sldMkLst>
          <pc:docMk/>
          <pc:sldMk cId="220422907" sldId="401"/>
        </pc:sldMkLst>
        <pc:spChg chg="add mod">
          <ac:chgData name="Bachu, Lokesh" userId="9c31840a-16a8-4b13-a969-cfe956679ff7" providerId="ADAL" clId="{AD9C4A37-A104-41BB-8C21-4766E1DD166A}" dt="2025-03-21T09:16:27.255" v="1493" actId="113"/>
          <ac:spMkLst>
            <pc:docMk/>
            <pc:sldMk cId="220422907" sldId="401"/>
            <ac:spMk id="3" creationId="{403610BB-A94D-DF53-515F-B366B16A4BF3}"/>
          </ac:spMkLst>
        </pc:spChg>
      </pc:sldChg>
      <pc:sldChg chg="addSp modSp add mod">
        <pc:chgData name="Bachu, Lokesh" userId="9c31840a-16a8-4b13-a969-cfe956679ff7" providerId="ADAL" clId="{AD9C4A37-A104-41BB-8C21-4766E1DD166A}" dt="2025-03-21T09:17:22.065" v="1497" actId="14100"/>
        <pc:sldMkLst>
          <pc:docMk/>
          <pc:sldMk cId="2087596922" sldId="402"/>
        </pc:sldMkLst>
        <pc:spChg chg="add mod">
          <ac:chgData name="Bachu, Lokesh" userId="9c31840a-16a8-4b13-a969-cfe956679ff7" providerId="ADAL" clId="{AD9C4A37-A104-41BB-8C21-4766E1DD166A}" dt="2025-03-21T09:17:22.065" v="1497" actId="14100"/>
          <ac:spMkLst>
            <pc:docMk/>
            <pc:sldMk cId="2087596922" sldId="402"/>
            <ac:spMk id="5" creationId="{5E375661-E4AF-3E43-E6F4-0E8E40600D7B}"/>
          </ac:spMkLst>
        </pc:spChg>
        <pc:picChg chg="add">
          <ac:chgData name="Bachu, Lokesh" userId="9c31840a-16a8-4b13-a969-cfe956679ff7" providerId="ADAL" clId="{AD9C4A37-A104-41BB-8C21-4766E1DD166A}" dt="2025-03-21T09:16:55.235" v="1494" actId="22"/>
          <ac:picMkLst>
            <pc:docMk/>
            <pc:sldMk cId="2087596922" sldId="402"/>
            <ac:picMk id="3" creationId="{6C25202F-36A4-12B3-793F-87385890A97C}"/>
          </ac:picMkLst>
        </pc:picChg>
      </pc:sldChg>
      <pc:sldChg chg="addSp modSp add mod">
        <pc:chgData name="Bachu, Lokesh" userId="9c31840a-16a8-4b13-a969-cfe956679ff7" providerId="ADAL" clId="{AD9C4A37-A104-41BB-8C21-4766E1DD166A}" dt="2025-03-21T09:19:46.687" v="1516" actId="20577"/>
        <pc:sldMkLst>
          <pc:docMk/>
          <pc:sldMk cId="815163328" sldId="403"/>
        </pc:sldMkLst>
        <pc:spChg chg="add mod">
          <ac:chgData name="Bachu, Lokesh" userId="9c31840a-16a8-4b13-a969-cfe956679ff7" providerId="ADAL" clId="{AD9C4A37-A104-41BB-8C21-4766E1DD166A}" dt="2025-03-21T09:19:46.687" v="1516" actId="20577"/>
          <ac:spMkLst>
            <pc:docMk/>
            <pc:sldMk cId="815163328" sldId="403"/>
            <ac:spMk id="3" creationId="{895E6034-8A2B-C901-344A-480FF812BC19}"/>
          </ac:spMkLst>
        </pc:spChg>
      </pc:sldChg>
      <pc:sldChg chg="addSp modSp add mod">
        <pc:chgData name="Bachu, Lokesh" userId="9c31840a-16a8-4b13-a969-cfe956679ff7" providerId="ADAL" clId="{AD9C4A37-A104-41BB-8C21-4766E1DD166A}" dt="2025-03-21T09:21:30.819" v="1526" actId="20577"/>
        <pc:sldMkLst>
          <pc:docMk/>
          <pc:sldMk cId="2086388213" sldId="404"/>
        </pc:sldMkLst>
        <pc:spChg chg="add mod">
          <ac:chgData name="Bachu, Lokesh" userId="9c31840a-16a8-4b13-a969-cfe956679ff7" providerId="ADAL" clId="{AD9C4A37-A104-41BB-8C21-4766E1DD166A}" dt="2025-03-21T09:21:30.819" v="1526" actId="20577"/>
          <ac:spMkLst>
            <pc:docMk/>
            <pc:sldMk cId="2086388213" sldId="404"/>
            <ac:spMk id="5" creationId="{9D85C033-4EE1-95E2-6CB6-A6735A610E1D}"/>
          </ac:spMkLst>
        </pc:spChg>
        <pc:picChg chg="add mod">
          <ac:chgData name="Bachu, Lokesh" userId="9c31840a-16a8-4b13-a969-cfe956679ff7" providerId="ADAL" clId="{AD9C4A37-A104-41BB-8C21-4766E1DD166A}" dt="2025-03-21T09:20:55.811" v="1519" actId="14100"/>
          <ac:picMkLst>
            <pc:docMk/>
            <pc:sldMk cId="2086388213" sldId="404"/>
            <ac:picMk id="3" creationId="{EE636B65-4FC3-2A43-EFCB-F1B1B7E4848F}"/>
          </ac:picMkLst>
        </pc:picChg>
      </pc:sldChg>
      <pc:sldChg chg="addSp modSp add mod">
        <pc:chgData name="Bachu, Lokesh" userId="9c31840a-16a8-4b13-a969-cfe956679ff7" providerId="ADAL" clId="{AD9C4A37-A104-41BB-8C21-4766E1DD166A}" dt="2025-03-21T09:23:17.299" v="1536"/>
        <pc:sldMkLst>
          <pc:docMk/>
          <pc:sldMk cId="904518829" sldId="405"/>
        </pc:sldMkLst>
        <pc:spChg chg="add mod">
          <ac:chgData name="Bachu, Lokesh" userId="9c31840a-16a8-4b13-a969-cfe956679ff7" providerId="ADAL" clId="{AD9C4A37-A104-41BB-8C21-4766E1DD166A}" dt="2025-03-21T09:23:17.299" v="1536"/>
          <ac:spMkLst>
            <pc:docMk/>
            <pc:sldMk cId="904518829" sldId="405"/>
            <ac:spMk id="5" creationId="{C8402FDB-A1AD-B90C-6D76-1DAA4B7CF5BE}"/>
          </ac:spMkLst>
        </pc:spChg>
        <pc:picChg chg="add mod">
          <ac:chgData name="Bachu, Lokesh" userId="9c31840a-16a8-4b13-a969-cfe956679ff7" providerId="ADAL" clId="{AD9C4A37-A104-41BB-8C21-4766E1DD166A}" dt="2025-03-21T09:22:06.679" v="1528" actId="1076"/>
          <ac:picMkLst>
            <pc:docMk/>
            <pc:sldMk cId="904518829" sldId="405"/>
            <ac:picMk id="3" creationId="{F7785D72-EA10-D50D-01ED-C2CFAE6EA52D}"/>
          </ac:picMkLst>
        </pc:picChg>
      </pc:sldChg>
      <pc:sldChg chg="addSp delSp modSp add mod">
        <pc:chgData name="Bachu, Lokesh" userId="9c31840a-16a8-4b13-a969-cfe956679ff7" providerId="ADAL" clId="{AD9C4A37-A104-41BB-8C21-4766E1DD166A}" dt="2025-03-21T09:25:01.439" v="1563" actId="14100"/>
        <pc:sldMkLst>
          <pc:docMk/>
          <pc:sldMk cId="4194684949" sldId="406"/>
        </pc:sldMkLst>
        <pc:spChg chg="add del mod">
          <ac:chgData name="Bachu, Lokesh" userId="9c31840a-16a8-4b13-a969-cfe956679ff7" providerId="ADAL" clId="{AD9C4A37-A104-41BB-8C21-4766E1DD166A}" dt="2025-03-21T09:23:49.807" v="1547"/>
          <ac:spMkLst>
            <pc:docMk/>
            <pc:sldMk cId="4194684949" sldId="406"/>
            <ac:spMk id="3" creationId="{BBBC3F05-A721-CE6D-8ACA-5326AFA5CE5F}"/>
          </ac:spMkLst>
        </pc:spChg>
        <pc:spChg chg="add mod">
          <ac:chgData name="Bachu, Lokesh" userId="9c31840a-16a8-4b13-a969-cfe956679ff7" providerId="ADAL" clId="{AD9C4A37-A104-41BB-8C21-4766E1DD166A}" dt="2025-03-21T09:23:49.345" v="1545" actId="14100"/>
          <ac:spMkLst>
            <pc:docMk/>
            <pc:sldMk cId="4194684949" sldId="406"/>
            <ac:spMk id="5" creationId="{8465DF68-0D4A-88DF-9B0E-64B97537E270}"/>
          </ac:spMkLst>
        </pc:spChg>
        <pc:spChg chg="add mod">
          <ac:chgData name="Bachu, Lokesh" userId="9c31840a-16a8-4b13-a969-cfe956679ff7" providerId="ADAL" clId="{AD9C4A37-A104-41BB-8C21-4766E1DD166A}" dt="2025-03-21T09:24:45.871" v="1560" actId="207"/>
          <ac:spMkLst>
            <pc:docMk/>
            <pc:sldMk cId="4194684949" sldId="406"/>
            <ac:spMk id="7" creationId="{3A8156BE-0B4B-86D4-EA1F-9B4966FA47D9}"/>
          </ac:spMkLst>
        </pc:spChg>
        <pc:spChg chg="add mod">
          <ac:chgData name="Bachu, Lokesh" userId="9c31840a-16a8-4b13-a969-cfe956679ff7" providerId="ADAL" clId="{AD9C4A37-A104-41BB-8C21-4766E1DD166A}" dt="2025-03-21T09:25:01.439" v="1563" actId="14100"/>
          <ac:spMkLst>
            <pc:docMk/>
            <pc:sldMk cId="4194684949" sldId="406"/>
            <ac:spMk id="9" creationId="{F12B7361-3B71-C826-8598-8F085D952FF7}"/>
          </ac:spMkLst>
        </pc:spChg>
      </pc:sldChg>
      <pc:sldChg chg="addSp modSp add mod">
        <pc:chgData name="Bachu, Lokesh" userId="9c31840a-16a8-4b13-a969-cfe956679ff7" providerId="ADAL" clId="{AD9C4A37-A104-41BB-8C21-4766E1DD166A}" dt="2025-03-21T09:25:59.220" v="1574" actId="255"/>
        <pc:sldMkLst>
          <pc:docMk/>
          <pc:sldMk cId="3630927153" sldId="407"/>
        </pc:sldMkLst>
        <pc:spChg chg="add mod">
          <ac:chgData name="Bachu, Lokesh" userId="9c31840a-16a8-4b13-a969-cfe956679ff7" providerId="ADAL" clId="{AD9C4A37-A104-41BB-8C21-4766E1DD166A}" dt="2025-03-21T09:25:59.220" v="1574" actId="255"/>
          <ac:spMkLst>
            <pc:docMk/>
            <pc:sldMk cId="3630927153" sldId="407"/>
            <ac:spMk id="3" creationId="{4FEB61A9-F774-E104-BAA6-652DD9686E38}"/>
          </ac:spMkLst>
        </pc:spChg>
      </pc:sldChg>
      <pc:sldChg chg="addSp modSp add mod setBg">
        <pc:chgData name="Bachu, Lokesh" userId="9c31840a-16a8-4b13-a969-cfe956679ff7" providerId="ADAL" clId="{AD9C4A37-A104-41BB-8C21-4766E1DD166A}" dt="2025-03-21T09:25:35.162" v="1568" actId="14100"/>
        <pc:sldMkLst>
          <pc:docMk/>
          <pc:sldMk cId="4208297858" sldId="408"/>
        </pc:sldMkLst>
        <pc:spChg chg="add">
          <ac:chgData name="Bachu, Lokesh" userId="9c31840a-16a8-4b13-a969-cfe956679ff7" providerId="ADAL" clId="{AD9C4A37-A104-41BB-8C21-4766E1DD166A}" dt="2025-03-21T09:25:28.083" v="1565" actId="26606"/>
          <ac:spMkLst>
            <pc:docMk/>
            <pc:sldMk cId="4208297858" sldId="408"/>
            <ac:spMk id="8" creationId="{F3060C83-F051-4F0E-ABAD-AA0DFC48B218}"/>
          </ac:spMkLst>
        </pc:spChg>
        <pc:spChg chg="add">
          <ac:chgData name="Bachu, Lokesh" userId="9c31840a-16a8-4b13-a969-cfe956679ff7" providerId="ADAL" clId="{AD9C4A37-A104-41BB-8C21-4766E1DD166A}" dt="2025-03-21T09:25:28.083" v="1565" actId="26606"/>
          <ac:spMkLst>
            <pc:docMk/>
            <pc:sldMk cId="4208297858" sldId="408"/>
            <ac:spMk id="10" creationId="{83C98ABE-055B-441F-B07E-44F97F083C39}"/>
          </ac:spMkLst>
        </pc:spChg>
        <pc:spChg chg="add">
          <ac:chgData name="Bachu, Lokesh" userId="9c31840a-16a8-4b13-a969-cfe956679ff7" providerId="ADAL" clId="{AD9C4A37-A104-41BB-8C21-4766E1DD166A}" dt="2025-03-21T09:25:28.083" v="1565" actId="26606"/>
          <ac:spMkLst>
            <pc:docMk/>
            <pc:sldMk cId="4208297858" sldId="408"/>
            <ac:spMk id="12" creationId="{29FDB030-9B49-4CED-8CCD-4D99382388AC}"/>
          </ac:spMkLst>
        </pc:spChg>
        <pc:spChg chg="add">
          <ac:chgData name="Bachu, Lokesh" userId="9c31840a-16a8-4b13-a969-cfe956679ff7" providerId="ADAL" clId="{AD9C4A37-A104-41BB-8C21-4766E1DD166A}" dt="2025-03-21T09:25:28.083" v="1565" actId="26606"/>
          <ac:spMkLst>
            <pc:docMk/>
            <pc:sldMk cId="4208297858" sldId="408"/>
            <ac:spMk id="14" creationId="{3783CA14-24A1-485C-8B30-D6A5D87987AD}"/>
          </ac:spMkLst>
        </pc:spChg>
        <pc:spChg chg="add">
          <ac:chgData name="Bachu, Lokesh" userId="9c31840a-16a8-4b13-a969-cfe956679ff7" providerId="ADAL" clId="{AD9C4A37-A104-41BB-8C21-4766E1DD166A}" dt="2025-03-21T09:25:28.083" v="1565" actId="26606"/>
          <ac:spMkLst>
            <pc:docMk/>
            <pc:sldMk cId="4208297858" sldId="408"/>
            <ac:spMk id="16" creationId="{9A97C86A-04D6-40F7-AE84-31AB43E6A846}"/>
          </ac:spMkLst>
        </pc:spChg>
        <pc:spChg chg="add">
          <ac:chgData name="Bachu, Lokesh" userId="9c31840a-16a8-4b13-a969-cfe956679ff7" providerId="ADAL" clId="{AD9C4A37-A104-41BB-8C21-4766E1DD166A}" dt="2025-03-21T09:25:28.083" v="1565" actId="26606"/>
          <ac:spMkLst>
            <pc:docMk/>
            <pc:sldMk cId="4208297858" sldId="408"/>
            <ac:spMk id="18" creationId="{FF9F2414-84E8-453E-B1F3-389FDE8192D9}"/>
          </ac:spMkLst>
        </pc:spChg>
        <pc:spChg chg="add">
          <ac:chgData name="Bachu, Lokesh" userId="9c31840a-16a8-4b13-a969-cfe956679ff7" providerId="ADAL" clId="{AD9C4A37-A104-41BB-8C21-4766E1DD166A}" dt="2025-03-21T09:25:28.083" v="1565" actId="26606"/>
          <ac:spMkLst>
            <pc:docMk/>
            <pc:sldMk cId="4208297858" sldId="408"/>
            <ac:spMk id="20" creationId="{3ECA69A1-7536-43AC-85EF-C7106179F5ED}"/>
          </ac:spMkLst>
        </pc:spChg>
        <pc:picChg chg="add mod">
          <ac:chgData name="Bachu, Lokesh" userId="9c31840a-16a8-4b13-a969-cfe956679ff7" providerId="ADAL" clId="{AD9C4A37-A104-41BB-8C21-4766E1DD166A}" dt="2025-03-21T09:25:35.162" v="1568" actId="14100"/>
          <ac:picMkLst>
            <pc:docMk/>
            <pc:sldMk cId="4208297858" sldId="408"/>
            <ac:picMk id="3" creationId="{D7A09B35-A22B-54BF-9D7B-9D9E23941F51}"/>
          </ac:picMkLst>
        </pc:picChg>
      </pc:sldChg>
      <pc:sldChg chg="addSp modSp add mod setBg">
        <pc:chgData name="Bachu, Lokesh" userId="9c31840a-16a8-4b13-a969-cfe956679ff7" providerId="ADAL" clId="{AD9C4A37-A104-41BB-8C21-4766E1DD166A}" dt="2025-03-21T09:32:22.174" v="1589" actId="207"/>
        <pc:sldMkLst>
          <pc:docMk/>
          <pc:sldMk cId="50999787" sldId="409"/>
        </pc:sldMkLst>
        <pc:spChg chg="add mod">
          <ac:chgData name="Bachu, Lokesh" userId="9c31840a-16a8-4b13-a969-cfe956679ff7" providerId="ADAL" clId="{AD9C4A37-A104-41BB-8C21-4766E1DD166A}" dt="2025-03-21T09:32:22.174" v="1589" actId="207"/>
          <ac:spMkLst>
            <pc:docMk/>
            <pc:sldMk cId="50999787" sldId="409"/>
            <ac:spMk id="3" creationId="{B3A06ED7-913A-789F-0818-CB15EDDE7B22}"/>
          </ac:spMkLst>
        </pc:spChg>
        <pc:spChg chg="add">
          <ac:chgData name="Bachu, Lokesh" userId="9c31840a-16a8-4b13-a969-cfe956679ff7" providerId="ADAL" clId="{AD9C4A37-A104-41BB-8C21-4766E1DD166A}" dt="2025-03-21T09:32:08.419" v="1586" actId="26606"/>
          <ac:spMkLst>
            <pc:docMk/>
            <pc:sldMk cId="50999787" sldId="409"/>
            <ac:spMk id="9" creationId="{0288C6B4-AFC3-407F-A595-EFFD38D4CCAF}"/>
          </ac:spMkLst>
        </pc:spChg>
        <pc:spChg chg="add">
          <ac:chgData name="Bachu, Lokesh" userId="9c31840a-16a8-4b13-a969-cfe956679ff7" providerId="ADAL" clId="{AD9C4A37-A104-41BB-8C21-4766E1DD166A}" dt="2025-03-21T09:32:08.419" v="1586" actId="26606"/>
          <ac:spMkLst>
            <pc:docMk/>
            <pc:sldMk cId="50999787" sldId="409"/>
            <ac:spMk id="11" creationId="{CF236821-17FE-429B-8D2C-08E13A64EA40}"/>
          </ac:spMkLst>
        </pc:spChg>
        <pc:spChg chg="add">
          <ac:chgData name="Bachu, Lokesh" userId="9c31840a-16a8-4b13-a969-cfe956679ff7" providerId="ADAL" clId="{AD9C4A37-A104-41BB-8C21-4766E1DD166A}" dt="2025-03-21T09:32:08.419" v="1586" actId="26606"/>
          <ac:spMkLst>
            <pc:docMk/>
            <pc:sldMk cId="50999787" sldId="409"/>
            <ac:spMk id="13" creationId="{C0BDBCD2-E081-43AB-9119-C55465E59757}"/>
          </ac:spMkLst>
        </pc:spChg>
        <pc:spChg chg="add">
          <ac:chgData name="Bachu, Lokesh" userId="9c31840a-16a8-4b13-a969-cfe956679ff7" providerId="ADAL" clId="{AD9C4A37-A104-41BB-8C21-4766E1DD166A}" dt="2025-03-21T09:32:08.419" v="1586" actId="26606"/>
          <ac:spMkLst>
            <pc:docMk/>
            <pc:sldMk cId="50999787" sldId="409"/>
            <ac:spMk id="15" creationId="{98E79BE4-34FE-485A-98A5-92CE8F7C4743}"/>
          </ac:spMkLst>
        </pc:spChg>
        <pc:spChg chg="add">
          <ac:chgData name="Bachu, Lokesh" userId="9c31840a-16a8-4b13-a969-cfe956679ff7" providerId="ADAL" clId="{AD9C4A37-A104-41BB-8C21-4766E1DD166A}" dt="2025-03-21T09:32:08.419" v="1586" actId="26606"/>
          <ac:spMkLst>
            <pc:docMk/>
            <pc:sldMk cId="50999787" sldId="409"/>
            <ac:spMk id="17" creationId="{7A5F0580-5EE9-419F-96EE-B6529EF6E7D0}"/>
          </ac:spMkLst>
        </pc:spChg>
        <pc:picChg chg="add mod">
          <ac:chgData name="Bachu, Lokesh" userId="9c31840a-16a8-4b13-a969-cfe956679ff7" providerId="ADAL" clId="{AD9C4A37-A104-41BB-8C21-4766E1DD166A}" dt="2025-03-21T09:32:08.419" v="1586" actId="26606"/>
          <ac:picMkLst>
            <pc:docMk/>
            <pc:sldMk cId="50999787" sldId="409"/>
            <ac:picMk id="4" creationId="{D058CA7F-83B9-45DC-B426-C59D25C1CDD0}"/>
          </ac:picMkLst>
        </pc:picChg>
      </pc:sldChg>
      <pc:sldChg chg="addSp delSp modSp add mod">
        <pc:chgData name="Bachu, Lokesh" userId="9c31840a-16a8-4b13-a969-cfe956679ff7" providerId="ADAL" clId="{AD9C4A37-A104-41BB-8C21-4766E1DD166A}" dt="2025-03-21T09:56:04.138" v="1598" actId="113"/>
        <pc:sldMkLst>
          <pc:docMk/>
          <pc:sldMk cId="940832276" sldId="410"/>
        </pc:sldMkLst>
        <pc:spChg chg="add mod">
          <ac:chgData name="Bachu, Lokesh" userId="9c31840a-16a8-4b13-a969-cfe956679ff7" providerId="ADAL" clId="{AD9C4A37-A104-41BB-8C21-4766E1DD166A}" dt="2025-03-21T09:56:04.138" v="1598" actId="113"/>
          <ac:spMkLst>
            <pc:docMk/>
            <pc:sldMk cId="940832276" sldId="410"/>
            <ac:spMk id="5" creationId="{AAFE196C-C51E-A5A1-7802-DD232F252775}"/>
          </ac:spMkLst>
        </pc:spChg>
        <pc:picChg chg="add del">
          <ac:chgData name="Bachu, Lokesh" userId="9c31840a-16a8-4b13-a969-cfe956679ff7" providerId="ADAL" clId="{AD9C4A37-A104-41BB-8C21-4766E1DD166A}" dt="2025-03-21T09:32:01.447" v="1583" actId="21"/>
          <ac:picMkLst>
            <pc:docMk/>
            <pc:sldMk cId="940832276" sldId="410"/>
            <ac:picMk id="3" creationId="{D058CA7F-83B9-45DC-B426-C59D25C1CDD0}"/>
          </ac:picMkLst>
        </pc:picChg>
      </pc:sldChg>
      <pc:sldChg chg="addSp modSp add mod setBg">
        <pc:chgData name="Bachu, Lokesh" userId="9c31840a-16a8-4b13-a969-cfe956679ff7" providerId="ADAL" clId="{AD9C4A37-A104-41BB-8C21-4766E1DD166A}" dt="2025-03-21T09:57:11.792" v="1600" actId="26606"/>
        <pc:sldMkLst>
          <pc:docMk/>
          <pc:sldMk cId="883026499" sldId="411"/>
        </pc:sldMkLst>
        <pc:spChg chg="add">
          <ac:chgData name="Bachu, Lokesh" userId="9c31840a-16a8-4b13-a969-cfe956679ff7" providerId="ADAL" clId="{AD9C4A37-A104-41BB-8C21-4766E1DD166A}" dt="2025-03-21T09:57:11.792" v="1600" actId="26606"/>
          <ac:spMkLst>
            <pc:docMk/>
            <pc:sldMk cId="883026499" sldId="411"/>
            <ac:spMk id="8" creationId="{F3060C83-F051-4F0E-ABAD-AA0DFC48B218}"/>
          </ac:spMkLst>
        </pc:spChg>
        <pc:spChg chg="add">
          <ac:chgData name="Bachu, Lokesh" userId="9c31840a-16a8-4b13-a969-cfe956679ff7" providerId="ADAL" clId="{AD9C4A37-A104-41BB-8C21-4766E1DD166A}" dt="2025-03-21T09:57:11.792" v="1600" actId="26606"/>
          <ac:spMkLst>
            <pc:docMk/>
            <pc:sldMk cId="883026499" sldId="411"/>
            <ac:spMk id="10" creationId="{83C98ABE-055B-441F-B07E-44F97F083C39}"/>
          </ac:spMkLst>
        </pc:spChg>
        <pc:spChg chg="add">
          <ac:chgData name="Bachu, Lokesh" userId="9c31840a-16a8-4b13-a969-cfe956679ff7" providerId="ADAL" clId="{AD9C4A37-A104-41BB-8C21-4766E1DD166A}" dt="2025-03-21T09:57:11.792" v="1600" actId="26606"/>
          <ac:spMkLst>
            <pc:docMk/>
            <pc:sldMk cId="883026499" sldId="411"/>
            <ac:spMk id="12" creationId="{29FDB030-9B49-4CED-8CCD-4D99382388AC}"/>
          </ac:spMkLst>
        </pc:spChg>
        <pc:spChg chg="add">
          <ac:chgData name="Bachu, Lokesh" userId="9c31840a-16a8-4b13-a969-cfe956679ff7" providerId="ADAL" clId="{AD9C4A37-A104-41BB-8C21-4766E1DD166A}" dt="2025-03-21T09:57:11.792" v="1600" actId="26606"/>
          <ac:spMkLst>
            <pc:docMk/>
            <pc:sldMk cId="883026499" sldId="411"/>
            <ac:spMk id="14" creationId="{3783CA14-24A1-485C-8B30-D6A5D87987AD}"/>
          </ac:spMkLst>
        </pc:spChg>
        <pc:spChg chg="add">
          <ac:chgData name="Bachu, Lokesh" userId="9c31840a-16a8-4b13-a969-cfe956679ff7" providerId="ADAL" clId="{AD9C4A37-A104-41BB-8C21-4766E1DD166A}" dt="2025-03-21T09:57:11.792" v="1600" actId="26606"/>
          <ac:spMkLst>
            <pc:docMk/>
            <pc:sldMk cId="883026499" sldId="411"/>
            <ac:spMk id="16" creationId="{9A97C86A-04D6-40F7-AE84-31AB43E6A846}"/>
          </ac:spMkLst>
        </pc:spChg>
        <pc:spChg chg="add">
          <ac:chgData name="Bachu, Lokesh" userId="9c31840a-16a8-4b13-a969-cfe956679ff7" providerId="ADAL" clId="{AD9C4A37-A104-41BB-8C21-4766E1DD166A}" dt="2025-03-21T09:57:11.792" v="1600" actId="26606"/>
          <ac:spMkLst>
            <pc:docMk/>
            <pc:sldMk cId="883026499" sldId="411"/>
            <ac:spMk id="18" creationId="{FF9F2414-84E8-453E-B1F3-389FDE8192D9}"/>
          </ac:spMkLst>
        </pc:spChg>
        <pc:spChg chg="add">
          <ac:chgData name="Bachu, Lokesh" userId="9c31840a-16a8-4b13-a969-cfe956679ff7" providerId="ADAL" clId="{AD9C4A37-A104-41BB-8C21-4766E1DD166A}" dt="2025-03-21T09:57:11.792" v="1600" actId="26606"/>
          <ac:spMkLst>
            <pc:docMk/>
            <pc:sldMk cId="883026499" sldId="411"/>
            <ac:spMk id="20" creationId="{3ECA69A1-7536-43AC-85EF-C7106179F5ED}"/>
          </ac:spMkLst>
        </pc:spChg>
        <pc:picChg chg="add mod">
          <ac:chgData name="Bachu, Lokesh" userId="9c31840a-16a8-4b13-a969-cfe956679ff7" providerId="ADAL" clId="{AD9C4A37-A104-41BB-8C21-4766E1DD166A}" dt="2025-03-21T09:57:11.792" v="1600" actId="26606"/>
          <ac:picMkLst>
            <pc:docMk/>
            <pc:sldMk cId="883026499" sldId="411"/>
            <ac:picMk id="3" creationId="{7A0B2696-1C1A-0E86-35A9-F9EBD17B7C1A}"/>
          </ac:picMkLst>
        </pc:picChg>
      </pc:sldChg>
      <pc:sldChg chg="addSp modSp add mod">
        <pc:chgData name="Bachu, Lokesh" userId="9c31840a-16a8-4b13-a969-cfe956679ff7" providerId="ADAL" clId="{AD9C4A37-A104-41BB-8C21-4766E1DD166A}" dt="2025-03-21T09:59:09.471" v="1617" actId="5793"/>
        <pc:sldMkLst>
          <pc:docMk/>
          <pc:sldMk cId="2795762091" sldId="412"/>
        </pc:sldMkLst>
        <pc:spChg chg="add mod">
          <ac:chgData name="Bachu, Lokesh" userId="9c31840a-16a8-4b13-a969-cfe956679ff7" providerId="ADAL" clId="{AD9C4A37-A104-41BB-8C21-4766E1DD166A}" dt="2025-03-21T09:59:09.471" v="1617" actId="5793"/>
          <ac:spMkLst>
            <pc:docMk/>
            <pc:sldMk cId="2795762091" sldId="412"/>
            <ac:spMk id="3" creationId="{65DB4005-82A7-AC40-34B7-BF9AD121EC63}"/>
          </ac:spMkLst>
        </pc:spChg>
      </pc:sldChg>
      <pc:sldChg chg="addSp modSp add mod setBg">
        <pc:chgData name="Bachu, Lokesh" userId="9c31840a-16a8-4b13-a969-cfe956679ff7" providerId="ADAL" clId="{AD9C4A37-A104-41BB-8C21-4766E1DD166A}" dt="2025-03-21T09:59:41.837" v="1620" actId="14100"/>
        <pc:sldMkLst>
          <pc:docMk/>
          <pc:sldMk cId="4028213288" sldId="413"/>
        </pc:sldMkLst>
        <pc:spChg chg="add">
          <ac:chgData name="Bachu, Lokesh" userId="9c31840a-16a8-4b13-a969-cfe956679ff7" providerId="ADAL" clId="{AD9C4A37-A104-41BB-8C21-4766E1DD166A}" dt="2025-03-21T09:59:40.065" v="1619" actId="26606"/>
          <ac:spMkLst>
            <pc:docMk/>
            <pc:sldMk cId="4028213288" sldId="413"/>
            <ac:spMk id="8" creationId="{F3060C83-F051-4F0E-ABAD-AA0DFC48B218}"/>
          </ac:spMkLst>
        </pc:spChg>
        <pc:spChg chg="add">
          <ac:chgData name="Bachu, Lokesh" userId="9c31840a-16a8-4b13-a969-cfe956679ff7" providerId="ADAL" clId="{AD9C4A37-A104-41BB-8C21-4766E1DD166A}" dt="2025-03-21T09:59:40.065" v="1619" actId="26606"/>
          <ac:spMkLst>
            <pc:docMk/>
            <pc:sldMk cId="4028213288" sldId="413"/>
            <ac:spMk id="10" creationId="{83C98ABE-055B-441F-B07E-44F97F083C39}"/>
          </ac:spMkLst>
        </pc:spChg>
        <pc:spChg chg="add">
          <ac:chgData name="Bachu, Lokesh" userId="9c31840a-16a8-4b13-a969-cfe956679ff7" providerId="ADAL" clId="{AD9C4A37-A104-41BB-8C21-4766E1DD166A}" dt="2025-03-21T09:59:40.065" v="1619" actId="26606"/>
          <ac:spMkLst>
            <pc:docMk/>
            <pc:sldMk cId="4028213288" sldId="413"/>
            <ac:spMk id="12" creationId="{29FDB030-9B49-4CED-8CCD-4D99382388AC}"/>
          </ac:spMkLst>
        </pc:spChg>
        <pc:spChg chg="add">
          <ac:chgData name="Bachu, Lokesh" userId="9c31840a-16a8-4b13-a969-cfe956679ff7" providerId="ADAL" clId="{AD9C4A37-A104-41BB-8C21-4766E1DD166A}" dt="2025-03-21T09:59:40.065" v="1619" actId="26606"/>
          <ac:spMkLst>
            <pc:docMk/>
            <pc:sldMk cId="4028213288" sldId="413"/>
            <ac:spMk id="14" creationId="{3783CA14-24A1-485C-8B30-D6A5D87987AD}"/>
          </ac:spMkLst>
        </pc:spChg>
        <pc:spChg chg="add">
          <ac:chgData name="Bachu, Lokesh" userId="9c31840a-16a8-4b13-a969-cfe956679ff7" providerId="ADAL" clId="{AD9C4A37-A104-41BB-8C21-4766E1DD166A}" dt="2025-03-21T09:59:40.065" v="1619" actId="26606"/>
          <ac:spMkLst>
            <pc:docMk/>
            <pc:sldMk cId="4028213288" sldId="413"/>
            <ac:spMk id="16" creationId="{9A97C86A-04D6-40F7-AE84-31AB43E6A846}"/>
          </ac:spMkLst>
        </pc:spChg>
        <pc:spChg chg="add">
          <ac:chgData name="Bachu, Lokesh" userId="9c31840a-16a8-4b13-a969-cfe956679ff7" providerId="ADAL" clId="{AD9C4A37-A104-41BB-8C21-4766E1DD166A}" dt="2025-03-21T09:59:40.065" v="1619" actId="26606"/>
          <ac:spMkLst>
            <pc:docMk/>
            <pc:sldMk cId="4028213288" sldId="413"/>
            <ac:spMk id="18" creationId="{FF9F2414-84E8-453E-B1F3-389FDE8192D9}"/>
          </ac:spMkLst>
        </pc:spChg>
        <pc:spChg chg="add">
          <ac:chgData name="Bachu, Lokesh" userId="9c31840a-16a8-4b13-a969-cfe956679ff7" providerId="ADAL" clId="{AD9C4A37-A104-41BB-8C21-4766E1DD166A}" dt="2025-03-21T09:59:40.065" v="1619" actId="26606"/>
          <ac:spMkLst>
            <pc:docMk/>
            <pc:sldMk cId="4028213288" sldId="413"/>
            <ac:spMk id="20" creationId="{3ECA69A1-7536-43AC-85EF-C7106179F5ED}"/>
          </ac:spMkLst>
        </pc:spChg>
        <pc:picChg chg="add mod">
          <ac:chgData name="Bachu, Lokesh" userId="9c31840a-16a8-4b13-a969-cfe956679ff7" providerId="ADAL" clId="{AD9C4A37-A104-41BB-8C21-4766E1DD166A}" dt="2025-03-21T09:59:41.837" v="1620" actId="14100"/>
          <ac:picMkLst>
            <pc:docMk/>
            <pc:sldMk cId="4028213288" sldId="413"/>
            <ac:picMk id="3" creationId="{4850C132-2449-5D98-A040-DE1522342C25}"/>
          </ac:picMkLst>
        </pc:picChg>
      </pc:sldChg>
      <pc:sldChg chg="addSp modSp add mod">
        <pc:chgData name="Bachu, Lokesh" userId="9c31840a-16a8-4b13-a969-cfe956679ff7" providerId="ADAL" clId="{AD9C4A37-A104-41BB-8C21-4766E1DD166A}" dt="2025-03-21T10:00:46.199" v="1634" actId="12"/>
        <pc:sldMkLst>
          <pc:docMk/>
          <pc:sldMk cId="4069293744" sldId="414"/>
        </pc:sldMkLst>
        <pc:spChg chg="add mod">
          <ac:chgData name="Bachu, Lokesh" userId="9c31840a-16a8-4b13-a969-cfe956679ff7" providerId="ADAL" clId="{AD9C4A37-A104-41BB-8C21-4766E1DD166A}" dt="2025-03-21T10:00:46.199" v="1634" actId="12"/>
          <ac:spMkLst>
            <pc:docMk/>
            <pc:sldMk cId="4069293744" sldId="414"/>
            <ac:spMk id="3" creationId="{099B92F3-9BEB-FDBE-2CEF-DF48185A43D1}"/>
          </ac:spMkLst>
        </pc:spChg>
      </pc:sldChg>
      <pc:sldChg chg="addSp modSp add mod setBg">
        <pc:chgData name="Bachu, Lokesh" userId="9c31840a-16a8-4b13-a969-cfe956679ff7" providerId="ADAL" clId="{AD9C4A37-A104-41BB-8C21-4766E1DD166A}" dt="2025-03-21T10:01:57.400" v="1652" actId="26606"/>
        <pc:sldMkLst>
          <pc:docMk/>
          <pc:sldMk cId="3274319218" sldId="415"/>
        </pc:sldMkLst>
        <pc:spChg chg="add">
          <ac:chgData name="Bachu, Lokesh" userId="9c31840a-16a8-4b13-a969-cfe956679ff7" providerId="ADAL" clId="{AD9C4A37-A104-41BB-8C21-4766E1DD166A}" dt="2025-03-21T10:01:57.400" v="1652" actId="26606"/>
          <ac:spMkLst>
            <pc:docMk/>
            <pc:sldMk cId="3274319218" sldId="415"/>
            <ac:spMk id="8" creationId="{F3060C83-F051-4F0E-ABAD-AA0DFC48B218}"/>
          </ac:spMkLst>
        </pc:spChg>
        <pc:spChg chg="add">
          <ac:chgData name="Bachu, Lokesh" userId="9c31840a-16a8-4b13-a969-cfe956679ff7" providerId="ADAL" clId="{AD9C4A37-A104-41BB-8C21-4766E1DD166A}" dt="2025-03-21T10:01:57.400" v="1652" actId="26606"/>
          <ac:spMkLst>
            <pc:docMk/>
            <pc:sldMk cId="3274319218" sldId="415"/>
            <ac:spMk id="10" creationId="{83C98ABE-055B-441F-B07E-44F97F083C39}"/>
          </ac:spMkLst>
        </pc:spChg>
        <pc:spChg chg="add">
          <ac:chgData name="Bachu, Lokesh" userId="9c31840a-16a8-4b13-a969-cfe956679ff7" providerId="ADAL" clId="{AD9C4A37-A104-41BB-8C21-4766E1DD166A}" dt="2025-03-21T10:01:57.400" v="1652" actId="26606"/>
          <ac:spMkLst>
            <pc:docMk/>
            <pc:sldMk cId="3274319218" sldId="415"/>
            <ac:spMk id="12" creationId="{29FDB030-9B49-4CED-8CCD-4D99382388AC}"/>
          </ac:spMkLst>
        </pc:spChg>
        <pc:spChg chg="add">
          <ac:chgData name="Bachu, Lokesh" userId="9c31840a-16a8-4b13-a969-cfe956679ff7" providerId="ADAL" clId="{AD9C4A37-A104-41BB-8C21-4766E1DD166A}" dt="2025-03-21T10:01:57.400" v="1652" actId="26606"/>
          <ac:spMkLst>
            <pc:docMk/>
            <pc:sldMk cId="3274319218" sldId="415"/>
            <ac:spMk id="14" creationId="{3783CA14-24A1-485C-8B30-D6A5D87987AD}"/>
          </ac:spMkLst>
        </pc:spChg>
        <pc:spChg chg="add">
          <ac:chgData name="Bachu, Lokesh" userId="9c31840a-16a8-4b13-a969-cfe956679ff7" providerId="ADAL" clId="{AD9C4A37-A104-41BB-8C21-4766E1DD166A}" dt="2025-03-21T10:01:57.400" v="1652" actId="26606"/>
          <ac:spMkLst>
            <pc:docMk/>
            <pc:sldMk cId="3274319218" sldId="415"/>
            <ac:spMk id="16" creationId="{9A97C86A-04D6-40F7-AE84-31AB43E6A846}"/>
          </ac:spMkLst>
        </pc:spChg>
        <pc:spChg chg="add">
          <ac:chgData name="Bachu, Lokesh" userId="9c31840a-16a8-4b13-a969-cfe956679ff7" providerId="ADAL" clId="{AD9C4A37-A104-41BB-8C21-4766E1DD166A}" dt="2025-03-21T10:01:57.400" v="1652" actId="26606"/>
          <ac:spMkLst>
            <pc:docMk/>
            <pc:sldMk cId="3274319218" sldId="415"/>
            <ac:spMk id="18" creationId="{FF9F2414-84E8-453E-B1F3-389FDE8192D9}"/>
          </ac:spMkLst>
        </pc:spChg>
        <pc:spChg chg="add">
          <ac:chgData name="Bachu, Lokesh" userId="9c31840a-16a8-4b13-a969-cfe956679ff7" providerId="ADAL" clId="{AD9C4A37-A104-41BB-8C21-4766E1DD166A}" dt="2025-03-21T10:01:57.400" v="1652" actId="26606"/>
          <ac:spMkLst>
            <pc:docMk/>
            <pc:sldMk cId="3274319218" sldId="415"/>
            <ac:spMk id="20" creationId="{3ECA69A1-7536-43AC-85EF-C7106179F5ED}"/>
          </ac:spMkLst>
        </pc:spChg>
        <pc:picChg chg="add mod">
          <ac:chgData name="Bachu, Lokesh" userId="9c31840a-16a8-4b13-a969-cfe956679ff7" providerId="ADAL" clId="{AD9C4A37-A104-41BB-8C21-4766E1DD166A}" dt="2025-03-21T10:01:57.400" v="1652" actId="26606"/>
          <ac:picMkLst>
            <pc:docMk/>
            <pc:sldMk cId="3274319218" sldId="415"/>
            <ac:picMk id="3" creationId="{4247308A-8B03-23D3-617F-569257A8DA98}"/>
          </ac:picMkLst>
        </pc:picChg>
      </pc:sldChg>
      <pc:sldChg chg="addSp modSp add mod">
        <pc:chgData name="Bachu, Lokesh" userId="9c31840a-16a8-4b13-a969-cfe956679ff7" providerId="ADAL" clId="{AD9C4A37-A104-41BB-8C21-4766E1DD166A}" dt="2025-03-21T10:03:39.698" v="1665" actId="21"/>
        <pc:sldMkLst>
          <pc:docMk/>
          <pc:sldMk cId="1926968068" sldId="416"/>
        </pc:sldMkLst>
        <pc:spChg chg="add mod">
          <ac:chgData name="Bachu, Lokesh" userId="9c31840a-16a8-4b13-a969-cfe956679ff7" providerId="ADAL" clId="{AD9C4A37-A104-41BB-8C21-4766E1DD166A}" dt="2025-03-21T10:03:39.698" v="1665" actId="21"/>
          <ac:spMkLst>
            <pc:docMk/>
            <pc:sldMk cId="1926968068" sldId="416"/>
            <ac:spMk id="3" creationId="{68517A50-241F-AC34-5F39-423BAE9AAA12}"/>
          </ac:spMkLst>
        </pc:spChg>
      </pc:sldChg>
      <pc:sldChg chg="addSp modSp add mod">
        <pc:chgData name="Bachu, Lokesh" userId="9c31840a-16a8-4b13-a969-cfe956679ff7" providerId="ADAL" clId="{AD9C4A37-A104-41BB-8C21-4766E1DD166A}" dt="2025-03-21T10:04:08.225" v="1673" actId="12"/>
        <pc:sldMkLst>
          <pc:docMk/>
          <pc:sldMk cId="1555074891" sldId="417"/>
        </pc:sldMkLst>
        <pc:spChg chg="add mod">
          <ac:chgData name="Bachu, Lokesh" userId="9c31840a-16a8-4b13-a969-cfe956679ff7" providerId="ADAL" clId="{AD9C4A37-A104-41BB-8C21-4766E1DD166A}" dt="2025-03-21T10:04:08.225" v="1673" actId="12"/>
          <ac:spMkLst>
            <pc:docMk/>
            <pc:sldMk cId="1555074891" sldId="417"/>
            <ac:spMk id="3" creationId="{811EF9DA-DA27-2968-945F-25411C2F6E24}"/>
          </ac:spMkLst>
        </pc:spChg>
      </pc:sldChg>
      <pc:sldChg chg="addSp modSp add mod setBg">
        <pc:chgData name="Bachu, Lokesh" userId="9c31840a-16a8-4b13-a969-cfe956679ff7" providerId="ADAL" clId="{AD9C4A37-A104-41BB-8C21-4766E1DD166A}" dt="2025-03-21T10:05:01.509" v="1677" actId="14100"/>
        <pc:sldMkLst>
          <pc:docMk/>
          <pc:sldMk cId="186294292" sldId="418"/>
        </pc:sldMkLst>
        <pc:spChg chg="add">
          <ac:chgData name="Bachu, Lokesh" userId="9c31840a-16a8-4b13-a969-cfe956679ff7" providerId="ADAL" clId="{AD9C4A37-A104-41BB-8C21-4766E1DD166A}" dt="2025-03-21T10:04:56.632" v="1675" actId="26606"/>
          <ac:spMkLst>
            <pc:docMk/>
            <pc:sldMk cId="186294292" sldId="418"/>
            <ac:spMk id="8" creationId="{86FF76B9-219D-4469-AF87-0236D29032F1}"/>
          </ac:spMkLst>
        </pc:spChg>
        <pc:spChg chg="add">
          <ac:chgData name="Bachu, Lokesh" userId="9c31840a-16a8-4b13-a969-cfe956679ff7" providerId="ADAL" clId="{AD9C4A37-A104-41BB-8C21-4766E1DD166A}" dt="2025-03-21T10:04:56.632" v="1675" actId="26606"/>
          <ac:spMkLst>
            <pc:docMk/>
            <pc:sldMk cId="186294292" sldId="418"/>
            <ac:spMk id="14" creationId="{2E80C965-DB6D-4F81-9E9E-B027384D0BD6}"/>
          </ac:spMkLst>
        </pc:spChg>
        <pc:spChg chg="add">
          <ac:chgData name="Bachu, Lokesh" userId="9c31840a-16a8-4b13-a969-cfe956679ff7" providerId="ADAL" clId="{AD9C4A37-A104-41BB-8C21-4766E1DD166A}" dt="2025-03-21T10:04:56.632" v="1675" actId="26606"/>
          <ac:spMkLst>
            <pc:docMk/>
            <pc:sldMk cId="186294292" sldId="418"/>
            <ac:spMk id="16" creationId="{633C5E46-DAC5-4661-9C87-22B08E2A512F}"/>
          </ac:spMkLst>
        </pc:spChg>
        <pc:grpChg chg="add">
          <ac:chgData name="Bachu, Lokesh" userId="9c31840a-16a8-4b13-a969-cfe956679ff7" providerId="ADAL" clId="{AD9C4A37-A104-41BB-8C21-4766E1DD166A}" dt="2025-03-21T10:04:56.632" v="1675" actId="26606"/>
          <ac:grpSpMkLst>
            <pc:docMk/>
            <pc:sldMk cId="186294292" sldId="418"/>
            <ac:grpSpMk id="10" creationId="{DB88BD78-87E1-424D-B479-C37D8E41B12E}"/>
          </ac:grpSpMkLst>
        </pc:grpChg>
        <pc:picChg chg="add mod">
          <ac:chgData name="Bachu, Lokesh" userId="9c31840a-16a8-4b13-a969-cfe956679ff7" providerId="ADAL" clId="{AD9C4A37-A104-41BB-8C21-4766E1DD166A}" dt="2025-03-21T10:05:01.509" v="1677" actId="14100"/>
          <ac:picMkLst>
            <pc:docMk/>
            <pc:sldMk cId="186294292" sldId="418"/>
            <ac:picMk id="3" creationId="{A743BB48-44A2-5738-87B5-7DDE6C316F78}"/>
          </ac:picMkLst>
        </pc:picChg>
      </pc:sldChg>
      <pc:sldChg chg="addSp delSp modSp add mod">
        <pc:chgData name="Bachu, Lokesh" userId="9c31840a-16a8-4b13-a969-cfe956679ff7" providerId="ADAL" clId="{AD9C4A37-A104-41BB-8C21-4766E1DD166A}" dt="2025-03-21T10:07:15.036" v="1697" actId="22"/>
        <pc:sldMkLst>
          <pc:docMk/>
          <pc:sldMk cId="3786900721" sldId="419"/>
        </pc:sldMkLst>
        <pc:spChg chg="add mod">
          <ac:chgData name="Bachu, Lokesh" userId="9c31840a-16a8-4b13-a969-cfe956679ff7" providerId="ADAL" clId="{AD9C4A37-A104-41BB-8C21-4766E1DD166A}" dt="2025-03-21T10:06:42.373" v="1693" actId="14100"/>
          <ac:spMkLst>
            <pc:docMk/>
            <pc:sldMk cId="3786900721" sldId="419"/>
            <ac:spMk id="3" creationId="{2C17A97B-C9F8-EE37-B4F7-242D155A7C9F}"/>
          </ac:spMkLst>
        </pc:spChg>
        <pc:spChg chg="add del">
          <ac:chgData name="Bachu, Lokesh" userId="9c31840a-16a8-4b13-a969-cfe956679ff7" providerId="ADAL" clId="{AD9C4A37-A104-41BB-8C21-4766E1DD166A}" dt="2025-03-21T10:06:14.484" v="1689" actId="22"/>
          <ac:spMkLst>
            <pc:docMk/>
            <pc:sldMk cId="3786900721" sldId="419"/>
            <ac:spMk id="5" creationId="{8FE4B8B2-2622-9E41-D416-72474C7D2BC6}"/>
          </ac:spMkLst>
        </pc:spChg>
        <pc:spChg chg="add del">
          <ac:chgData name="Bachu, Lokesh" userId="9c31840a-16a8-4b13-a969-cfe956679ff7" providerId="ADAL" clId="{AD9C4A37-A104-41BB-8C21-4766E1DD166A}" dt="2025-03-21T10:07:15.036" v="1697" actId="22"/>
          <ac:spMkLst>
            <pc:docMk/>
            <pc:sldMk cId="3786900721" sldId="419"/>
            <ac:spMk id="9" creationId="{33CC453F-4FFB-55B8-7458-A7BFEAD37A42}"/>
          </ac:spMkLst>
        </pc:spChg>
        <pc:picChg chg="add mod">
          <ac:chgData name="Bachu, Lokesh" userId="9c31840a-16a8-4b13-a969-cfe956679ff7" providerId="ADAL" clId="{AD9C4A37-A104-41BB-8C21-4766E1DD166A}" dt="2025-03-21T10:06:47.032" v="1695" actId="14100"/>
          <ac:picMkLst>
            <pc:docMk/>
            <pc:sldMk cId="3786900721" sldId="419"/>
            <ac:picMk id="7" creationId="{948DBD9B-9404-37B0-B1A2-8F7650B10EF3}"/>
          </ac:picMkLst>
        </pc:picChg>
      </pc:sldChg>
      <pc:sldChg chg="addSp modSp add mod">
        <pc:chgData name="Bachu, Lokesh" userId="9c31840a-16a8-4b13-a969-cfe956679ff7" providerId="ADAL" clId="{AD9C4A37-A104-41BB-8C21-4766E1DD166A}" dt="2025-03-21T10:08:12.500" v="1705"/>
        <pc:sldMkLst>
          <pc:docMk/>
          <pc:sldMk cId="4148228564" sldId="420"/>
        </pc:sldMkLst>
        <pc:spChg chg="add mod">
          <ac:chgData name="Bachu, Lokesh" userId="9c31840a-16a8-4b13-a969-cfe956679ff7" providerId="ADAL" clId="{AD9C4A37-A104-41BB-8C21-4766E1DD166A}" dt="2025-03-21T10:08:12.500" v="1705"/>
          <ac:spMkLst>
            <pc:docMk/>
            <pc:sldMk cId="4148228564" sldId="420"/>
            <ac:spMk id="3" creationId="{124575CC-BA87-278D-B549-96DC912C9274}"/>
          </ac:spMkLst>
        </pc:spChg>
      </pc:sldChg>
      <pc:sldChg chg="addSp modSp add mod">
        <pc:chgData name="Bachu, Lokesh" userId="9c31840a-16a8-4b13-a969-cfe956679ff7" providerId="ADAL" clId="{AD9C4A37-A104-41BB-8C21-4766E1DD166A}" dt="2025-03-21T10:09:30.083" v="1717" actId="1076"/>
        <pc:sldMkLst>
          <pc:docMk/>
          <pc:sldMk cId="173064182" sldId="421"/>
        </pc:sldMkLst>
        <pc:spChg chg="add mod">
          <ac:chgData name="Bachu, Lokesh" userId="9c31840a-16a8-4b13-a969-cfe956679ff7" providerId="ADAL" clId="{AD9C4A37-A104-41BB-8C21-4766E1DD166A}" dt="2025-03-21T10:08:56.793" v="1713" actId="207"/>
          <ac:spMkLst>
            <pc:docMk/>
            <pc:sldMk cId="173064182" sldId="421"/>
            <ac:spMk id="3" creationId="{678BBA7F-93AF-BB54-EA0F-1405F662F131}"/>
          </ac:spMkLst>
        </pc:spChg>
        <pc:picChg chg="add mod">
          <ac:chgData name="Bachu, Lokesh" userId="9c31840a-16a8-4b13-a969-cfe956679ff7" providerId="ADAL" clId="{AD9C4A37-A104-41BB-8C21-4766E1DD166A}" dt="2025-03-21T10:09:30.083" v="1717" actId="1076"/>
          <ac:picMkLst>
            <pc:docMk/>
            <pc:sldMk cId="173064182" sldId="421"/>
            <ac:picMk id="5" creationId="{6F6E6342-14BE-E0E8-2BCA-3C464A1EAC89}"/>
          </ac:picMkLst>
        </pc:picChg>
      </pc:sldChg>
      <pc:sldChg chg="addSp modSp add mod">
        <pc:chgData name="Bachu, Lokesh" userId="9c31840a-16a8-4b13-a969-cfe956679ff7" providerId="ADAL" clId="{AD9C4A37-A104-41BB-8C21-4766E1DD166A}" dt="2025-03-21T10:11:02.843" v="1722" actId="22"/>
        <pc:sldMkLst>
          <pc:docMk/>
          <pc:sldMk cId="210842373" sldId="422"/>
        </pc:sldMkLst>
        <pc:spChg chg="add mod">
          <ac:chgData name="Bachu, Lokesh" userId="9c31840a-16a8-4b13-a969-cfe956679ff7" providerId="ADAL" clId="{AD9C4A37-A104-41BB-8C21-4766E1DD166A}" dt="2025-03-21T10:10:07.331" v="1721" actId="113"/>
          <ac:spMkLst>
            <pc:docMk/>
            <pc:sldMk cId="210842373" sldId="422"/>
            <ac:spMk id="3" creationId="{932B581C-D316-A786-6485-751BE0C4B1B3}"/>
          </ac:spMkLst>
        </pc:spChg>
        <pc:picChg chg="add">
          <ac:chgData name="Bachu, Lokesh" userId="9c31840a-16a8-4b13-a969-cfe956679ff7" providerId="ADAL" clId="{AD9C4A37-A104-41BB-8C21-4766E1DD166A}" dt="2025-03-21T10:11:02.843" v="1722" actId="22"/>
          <ac:picMkLst>
            <pc:docMk/>
            <pc:sldMk cId="210842373" sldId="422"/>
            <ac:picMk id="5" creationId="{902B9311-96E7-4B54-1E56-06BE60B16194}"/>
          </ac:picMkLst>
        </pc:picChg>
      </pc:sldChg>
      <pc:sldChg chg="addSp modSp add mod">
        <pc:chgData name="Bachu, Lokesh" userId="9c31840a-16a8-4b13-a969-cfe956679ff7" providerId="ADAL" clId="{AD9C4A37-A104-41BB-8C21-4766E1DD166A}" dt="2025-03-21T10:12:07.181" v="1736" actId="5793"/>
        <pc:sldMkLst>
          <pc:docMk/>
          <pc:sldMk cId="1742855388" sldId="423"/>
        </pc:sldMkLst>
        <pc:spChg chg="add mod">
          <ac:chgData name="Bachu, Lokesh" userId="9c31840a-16a8-4b13-a969-cfe956679ff7" providerId="ADAL" clId="{AD9C4A37-A104-41BB-8C21-4766E1DD166A}" dt="2025-03-21T10:12:07.181" v="1736" actId="5793"/>
          <ac:spMkLst>
            <pc:docMk/>
            <pc:sldMk cId="1742855388" sldId="423"/>
            <ac:spMk id="3" creationId="{20EE0E9E-BDAF-E63B-FA81-6CF874B178A5}"/>
          </ac:spMkLst>
        </pc:spChg>
      </pc:sldChg>
      <pc:sldChg chg="addSp modSp add mod setBg">
        <pc:chgData name="Bachu, Lokesh" userId="9c31840a-16a8-4b13-a969-cfe956679ff7" providerId="ADAL" clId="{AD9C4A37-A104-41BB-8C21-4766E1DD166A}" dt="2025-03-21T10:12:43.954" v="1738" actId="26606"/>
        <pc:sldMkLst>
          <pc:docMk/>
          <pc:sldMk cId="385290185" sldId="424"/>
        </pc:sldMkLst>
        <pc:spChg chg="add">
          <ac:chgData name="Bachu, Lokesh" userId="9c31840a-16a8-4b13-a969-cfe956679ff7" providerId="ADAL" clId="{AD9C4A37-A104-41BB-8C21-4766E1DD166A}" dt="2025-03-21T10:12:43.954" v="1738" actId="26606"/>
          <ac:spMkLst>
            <pc:docMk/>
            <pc:sldMk cId="385290185" sldId="424"/>
            <ac:spMk id="8" creationId="{F3060C83-F051-4F0E-ABAD-AA0DFC48B218}"/>
          </ac:spMkLst>
        </pc:spChg>
        <pc:spChg chg="add">
          <ac:chgData name="Bachu, Lokesh" userId="9c31840a-16a8-4b13-a969-cfe956679ff7" providerId="ADAL" clId="{AD9C4A37-A104-41BB-8C21-4766E1DD166A}" dt="2025-03-21T10:12:43.954" v="1738" actId="26606"/>
          <ac:spMkLst>
            <pc:docMk/>
            <pc:sldMk cId="385290185" sldId="424"/>
            <ac:spMk id="10" creationId="{83C98ABE-055B-441F-B07E-44F97F083C39}"/>
          </ac:spMkLst>
        </pc:spChg>
        <pc:spChg chg="add">
          <ac:chgData name="Bachu, Lokesh" userId="9c31840a-16a8-4b13-a969-cfe956679ff7" providerId="ADAL" clId="{AD9C4A37-A104-41BB-8C21-4766E1DD166A}" dt="2025-03-21T10:12:43.954" v="1738" actId="26606"/>
          <ac:spMkLst>
            <pc:docMk/>
            <pc:sldMk cId="385290185" sldId="424"/>
            <ac:spMk id="12" creationId="{29FDB030-9B49-4CED-8CCD-4D99382388AC}"/>
          </ac:spMkLst>
        </pc:spChg>
        <pc:spChg chg="add">
          <ac:chgData name="Bachu, Lokesh" userId="9c31840a-16a8-4b13-a969-cfe956679ff7" providerId="ADAL" clId="{AD9C4A37-A104-41BB-8C21-4766E1DD166A}" dt="2025-03-21T10:12:43.954" v="1738" actId="26606"/>
          <ac:spMkLst>
            <pc:docMk/>
            <pc:sldMk cId="385290185" sldId="424"/>
            <ac:spMk id="14" creationId="{3783CA14-24A1-485C-8B30-D6A5D87987AD}"/>
          </ac:spMkLst>
        </pc:spChg>
        <pc:spChg chg="add">
          <ac:chgData name="Bachu, Lokesh" userId="9c31840a-16a8-4b13-a969-cfe956679ff7" providerId="ADAL" clId="{AD9C4A37-A104-41BB-8C21-4766E1DD166A}" dt="2025-03-21T10:12:43.954" v="1738" actId="26606"/>
          <ac:spMkLst>
            <pc:docMk/>
            <pc:sldMk cId="385290185" sldId="424"/>
            <ac:spMk id="16" creationId="{9A97C86A-04D6-40F7-AE84-31AB43E6A846}"/>
          </ac:spMkLst>
        </pc:spChg>
        <pc:spChg chg="add">
          <ac:chgData name="Bachu, Lokesh" userId="9c31840a-16a8-4b13-a969-cfe956679ff7" providerId="ADAL" clId="{AD9C4A37-A104-41BB-8C21-4766E1DD166A}" dt="2025-03-21T10:12:43.954" v="1738" actId="26606"/>
          <ac:spMkLst>
            <pc:docMk/>
            <pc:sldMk cId="385290185" sldId="424"/>
            <ac:spMk id="18" creationId="{FF9F2414-84E8-453E-B1F3-389FDE8192D9}"/>
          </ac:spMkLst>
        </pc:spChg>
        <pc:spChg chg="add">
          <ac:chgData name="Bachu, Lokesh" userId="9c31840a-16a8-4b13-a969-cfe956679ff7" providerId="ADAL" clId="{AD9C4A37-A104-41BB-8C21-4766E1DD166A}" dt="2025-03-21T10:12:43.954" v="1738" actId="26606"/>
          <ac:spMkLst>
            <pc:docMk/>
            <pc:sldMk cId="385290185" sldId="424"/>
            <ac:spMk id="20" creationId="{3ECA69A1-7536-43AC-85EF-C7106179F5ED}"/>
          </ac:spMkLst>
        </pc:spChg>
        <pc:picChg chg="add mod">
          <ac:chgData name="Bachu, Lokesh" userId="9c31840a-16a8-4b13-a969-cfe956679ff7" providerId="ADAL" clId="{AD9C4A37-A104-41BB-8C21-4766E1DD166A}" dt="2025-03-21T10:12:43.954" v="1738" actId="26606"/>
          <ac:picMkLst>
            <pc:docMk/>
            <pc:sldMk cId="385290185" sldId="424"/>
            <ac:picMk id="3" creationId="{BAC4B66F-D77D-A1D2-A0F2-75518CEE36C3}"/>
          </ac:picMkLst>
        </pc:picChg>
      </pc:sldChg>
      <pc:sldChg chg="addSp modSp add mod">
        <pc:chgData name="Bachu, Lokesh" userId="9c31840a-16a8-4b13-a969-cfe956679ff7" providerId="ADAL" clId="{AD9C4A37-A104-41BB-8C21-4766E1DD166A}" dt="2025-03-21T10:16:28.815" v="1749" actId="1076"/>
        <pc:sldMkLst>
          <pc:docMk/>
          <pc:sldMk cId="2119132352" sldId="425"/>
        </pc:sldMkLst>
        <pc:spChg chg="add mod">
          <ac:chgData name="Bachu, Lokesh" userId="9c31840a-16a8-4b13-a969-cfe956679ff7" providerId="ADAL" clId="{AD9C4A37-A104-41BB-8C21-4766E1DD166A}" dt="2025-03-21T10:13:20.123" v="1746" actId="207"/>
          <ac:spMkLst>
            <pc:docMk/>
            <pc:sldMk cId="2119132352" sldId="425"/>
            <ac:spMk id="3" creationId="{C7BC9298-6180-4594-0D37-D7A57CA71CF8}"/>
          </ac:spMkLst>
        </pc:spChg>
        <pc:picChg chg="add mod">
          <ac:chgData name="Bachu, Lokesh" userId="9c31840a-16a8-4b13-a969-cfe956679ff7" providerId="ADAL" clId="{AD9C4A37-A104-41BB-8C21-4766E1DD166A}" dt="2025-03-21T10:16:28.815" v="1749" actId="1076"/>
          <ac:picMkLst>
            <pc:docMk/>
            <pc:sldMk cId="2119132352" sldId="425"/>
            <ac:picMk id="5" creationId="{5A5EAC68-41CA-2608-62F6-15BC4463BE58}"/>
          </ac:picMkLst>
        </pc:picChg>
      </pc:sldChg>
      <pc:sldChg chg="addSp modSp add mod">
        <pc:chgData name="Bachu, Lokesh" userId="9c31840a-16a8-4b13-a969-cfe956679ff7" providerId="ADAL" clId="{AD9C4A37-A104-41BB-8C21-4766E1DD166A}" dt="2025-03-21T10:18:20.153" v="1761" actId="207"/>
        <pc:sldMkLst>
          <pc:docMk/>
          <pc:sldMk cId="1713965539" sldId="426"/>
        </pc:sldMkLst>
        <pc:spChg chg="add mod">
          <ac:chgData name="Bachu, Lokesh" userId="9c31840a-16a8-4b13-a969-cfe956679ff7" providerId="ADAL" clId="{AD9C4A37-A104-41BB-8C21-4766E1DD166A}" dt="2025-03-21T10:18:20.153" v="1761" actId="207"/>
          <ac:spMkLst>
            <pc:docMk/>
            <pc:sldMk cId="1713965539" sldId="426"/>
            <ac:spMk id="3" creationId="{63BF1CD4-D547-AF62-65BF-DAB31D7278D6}"/>
          </ac:spMkLst>
        </pc:spChg>
      </pc:sldChg>
      <pc:sldChg chg="addSp modSp add mod setBg">
        <pc:chgData name="Bachu, Lokesh" userId="9c31840a-16a8-4b13-a969-cfe956679ff7" providerId="ADAL" clId="{AD9C4A37-A104-41BB-8C21-4766E1DD166A}" dt="2025-03-21T10:22:36.286" v="1763" actId="26606"/>
        <pc:sldMkLst>
          <pc:docMk/>
          <pc:sldMk cId="3461114281" sldId="427"/>
        </pc:sldMkLst>
        <pc:spChg chg="add">
          <ac:chgData name="Bachu, Lokesh" userId="9c31840a-16a8-4b13-a969-cfe956679ff7" providerId="ADAL" clId="{AD9C4A37-A104-41BB-8C21-4766E1DD166A}" dt="2025-03-21T10:22:36.286" v="1763" actId="26606"/>
          <ac:spMkLst>
            <pc:docMk/>
            <pc:sldMk cId="3461114281" sldId="427"/>
            <ac:spMk id="8" creationId="{86FF76B9-219D-4469-AF87-0236D29032F1}"/>
          </ac:spMkLst>
        </pc:spChg>
        <pc:spChg chg="add">
          <ac:chgData name="Bachu, Lokesh" userId="9c31840a-16a8-4b13-a969-cfe956679ff7" providerId="ADAL" clId="{AD9C4A37-A104-41BB-8C21-4766E1DD166A}" dt="2025-03-21T10:22:36.286" v="1763" actId="26606"/>
          <ac:spMkLst>
            <pc:docMk/>
            <pc:sldMk cId="3461114281" sldId="427"/>
            <ac:spMk id="14" creationId="{2E80C965-DB6D-4F81-9E9E-B027384D0BD6}"/>
          </ac:spMkLst>
        </pc:spChg>
        <pc:spChg chg="add">
          <ac:chgData name="Bachu, Lokesh" userId="9c31840a-16a8-4b13-a969-cfe956679ff7" providerId="ADAL" clId="{AD9C4A37-A104-41BB-8C21-4766E1DD166A}" dt="2025-03-21T10:22:36.286" v="1763" actId="26606"/>
          <ac:spMkLst>
            <pc:docMk/>
            <pc:sldMk cId="3461114281" sldId="427"/>
            <ac:spMk id="16" creationId="{633C5E46-DAC5-4661-9C87-22B08E2A512F}"/>
          </ac:spMkLst>
        </pc:spChg>
        <pc:grpChg chg="add">
          <ac:chgData name="Bachu, Lokesh" userId="9c31840a-16a8-4b13-a969-cfe956679ff7" providerId="ADAL" clId="{AD9C4A37-A104-41BB-8C21-4766E1DD166A}" dt="2025-03-21T10:22:36.286" v="1763" actId="26606"/>
          <ac:grpSpMkLst>
            <pc:docMk/>
            <pc:sldMk cId="3461114281" sldId="427"/>
            <ac:grpSpMk id="10" creationId="{DB88BD78-87E1-424D-B479-C37D8E41B12E}"/>
          </ac:grpSpMkLst>
        </pc:grpChg>
        <pc:picChg chg="add mod">
          <ac:chgData name="Bachu, Lokesh" userId="9c31840a-16a8-4b13-a969-cfe956679ff7" providerId="ADAL" clId="{AD9C4A37-A104-41BB-8C21-4766E1DD166A}" dt="2025-03-21T10:22:36.286" v="1763" actId="26606"/>
          <ac:picMkLst>
            <pc:docMk/>
            <pc:sldMk cId="3461114281" sldId="427"/>
            <ac:picMk id="3" creationId="{BCE37641-8275-B10A-5B85-C43D7F8F5D53}"/>
          </ac:picMkLst>
        </pc:picChg>
      </pc:sldChg>
      <pc:sldChg chg="addSp modSp add mod">
        <pc:chgData name="Bachu, Lokesh" userId="9c31840a-16a8-4b13-a969-cfe956679ff7" providerId="ADAL" clId="{AD9C4A37-A104-41BB-8C21-4766E1DD166A}" dt="2025-03-21T10:23:35.419" v="1771" actId="20577"/>
        <pc:sldMkLst>
          <pc:docMk/>
          <pc:sldMk cId="3258261327" sldId="428"/>
        </pc:sldMkLst>
        <pc:spChg chg="add mod">
          <ac:chgData name="Bachu, Lokesh" userId="9c31840a-16a8-4b13-a969-cfe956679ff7" providerId="ADAL" clId="{AD9C4A37-A104-41BB-8C21-4766E1DD166A}" dt="2025-03-21T10:23:35.419" v="1771" actId="20577"/>
          <ac:spMkLst>
            <pc:docMk/>
            <pc:sldMk cId="3258261327" sldId="428"/>
            <ac:spMk id="3" creationId="{410A8E99-96A3-2285-A7F2-679AEA487E8F}"/>
          </ac:spMkLst>
        </pc:spChg>
      </pc:sldChg>
      <pc:sldChg chg="addSp modSp add mod">
        <pc:chgData name="Bachu, Lokesh" userId="9c31840a-16a8-4b13-a969-cfe956679ff7" providerId="ADAL" clId="{AD9C4A37-A104-41BB-8C21-4766E1DD166A}" dt="2025-03-21T10:29:30.620" v="1776" actId="1076"/>
        <pc:sldMkLst>
          <pc:docMk/>
          <pc:sldMk cId="1876716199" sldId="429"/>
        </pc:sldMkLst>
        <pc:spChg chg="add mod">
          <ac:chgData name="Bachu, Lokesh" userId="9c31840a-16a8-4b13-a969-cfe956679ff7" providerId="ADAL" clId="{AD9C4A37-A104-41BB-8C21-4766E1DD166A}" dt="2025-03-21T10:29:30.620" v="1776" actId="1076"/>
          <ac:spMkLst>
            <pc:docMk/>
            <pc:sldMk cId="1876716199" sldId="429"/>
            <ac:spMk id="5" creationId="{6865736F-2589-B65F-8381-A6DB607B4E20}"/>
          </ac:spMkLst>
        </pc:spChg>
        <pc:picChg chg="add mod">
          <ac:chgData name="Bachu, Lokesh" userId="9c31840a-16a8-4b13-a969-cfe956679ff7" providerId="ADAL" clId="{AD9C4A37-A104-41BB-8C21-4766E1DD166A}" dt="2025-03-21T10:29:26.646" v="1774" actId="1076"/>
          <ac:picMkLst>
            <pc:docMk/>
            <pc:sldMk cId="1876716199" sldId="429"/>
            <ac:picMk id="3" creationId="{1440120C-D6E7-5898-52BC-BB3DCCE6A5C9}"/>
          </ac:picMkLst>
        </pc:picChg>
      </pc:sldChg>
      <pc:sldChg chg="addSp delSp modSp add mod">
        <pc:chgData name="Bachu, Lokesh" userId="9c31840a-16a8-4b13-a969-cfe956679ff7" providerId="ADAL" clId="{AD9C4A37-A104-41BB-8C21-4766E1DD166A}" dt="2025-03-21T10:33:19.840" v="1797" actId="113"/>
        <pc:sldMkLst>
          <pc:docMk/>
          <pc:sldMk cId="1401828778" sldId="430"/>
        </pc:sldMkLst>
        <pc:spChg chg="add del mod">
          <ac:chgData name="Bachu, Lokesh" userId="9c31840a-16a8-4b13-a969-cfe956679ff7" providerId="ADAL" clId="{AD9C4A37-A104-41BB-8C21-4766E1DD166A}" dt="2025-03-21T10:30:01.843" v="1779" actId="478"/>
          <ac:spMkLst>
            <pc:docMk/>
            <pc:sldMk cId="1401828778" sldId="430"/>
            <ac:spMk id="3" creationId="{ADECE54A-C5C6-AB33-13C1-9AA3BE62051F}"/>
          </ac:spMkLst>
        </pc:spChg>
        <pc:spChg chg="add mod">
          <ac:chgData name="Bachu, Lokesh" userId="9c31840a-16a8-4b13-a969-cfe956679ff7" providerId="ADAL" clId="{AD9C4A37-A104-41BB-8C21-4766E1DD166A}" dt="2025-03-21T10:30:19.958" v="1790" actId="20577"/>
          <ac:spMkLst>
            <pc:docMk/>
            <pc:sldMk cId="1401828778" sldId="430"/>
            <ac:spMk id="5" creationId="{09B18B51-21CE-F4D7-CFD3-397C6474CCDB}"/>
          </ac:spMkLst>
        </pc:spChg>
        <pc:spChg chg="add mod">
          <ac:chgData name="Bachu, Lokesh" userId="9c31840a-16a8-4b13-a969-cfe956679ff7" providerId="ADAL" clId="{AD9C4A37-A104-41BB-8C21-4766E1DD166A}" dt="2025-03-21T10:33:19.840" v="1797" actId="113"/>
          <ac:spMkLst>
            <pc:docMk/>
            <pc:sldMk cId="1401828778" sldId="430"/>
            <ac:spMk id="7" creationId="{E6EBE50C-6B31-1279-E8E9-CE6523299BFE}"/>
          </ac:spMkLst>
        </pc:spChg>
      </pc:sldChg>
      <pc:sldChg chg="addSp add mod">
        <pc:chgData name="Bachu, Lokesh" userId="9c31840a-16a8-4b13-a969-cfe956679ff7" providerId="ADAL" clId="{AD9C4A37-A104-41BB-8C21-4766E1DD166A}" dt="2025-03-21T10:35:37.076" v="1809" actId="22"/>
        <pc:sldMkLst>
          <pc:docMk/>
          <pc:sldMk cId="1937513478" sldId="431"/>
        </pc:sldMkLst>
        <pc:picChg chg="add">
          <ac:chgData name="Bachu, Lokesh" userId="9c31840a-16a8-4b13-a969-cfe956679ff7" providerId="ADAL" clId="{AD9C4A37-A104-41BB-8C21-4766E1DD166A}" dt="2025-03-21T10:35:37.076" v="1809" actId="22"/>
          <ac:picMkLst>
            <pc:docMk/>
            <pc:sldMk cId="1937513478" sldId="431"/>
            <ac:picMk id="3" creationId="{61AC487E-68DC-3339-A861-97A964F0583B}"/>
          </ac:picMkLst>
        </pc:picChg>
      </pc:sldChg>
      <pc:sldChg chg="addSp modSp add mod">
        <pc:chgData name="Bachu, Lokesh" userId="9c31840a-16a8-4b13-a969-cfe956679ff7" providerId="ADAL" clId="{AD9C4A37-A104-41BB-8C21-4766E1DD166A}" dt="2025-03-21T10:36:18.807" v="1812" actId="14100"/>
        <pc:sldMkLst>
          <pc:docMk/>
          <pc:sldMk cId="4005756377" sldId="432"/>
        </pc:sldMkLst>
        <pc:spChg chg="add mod">
          <ac:chgData name="Bachu, Lokesh" userId="9c31840a-16a8-4b13-a969-cfe956679ff7" providerId="ADAL" clId="{AD9C4A37-A104-41BB-8C21-4766E1DD166A}" dt="2025-03-21T10:36:18.807" v="1812" actId="14100"/>
          <ac:spMkLst>
            <pc:docMk/>
            <pc:sldMk cId="4005756377" sldId="432"/>
            <ac:spMk id="3" creationId="{12AEF2CC-C02F-F196-A378-DA0E58949A56}"/>
          </ac:spMkLst>
        </pc:spChg>
      </pc:sldChg>
      <pc:sldChg chg="addSp modSp add mod">
        <pc:chgData name="Bachu, Lokesh" userId="9c31840a-16a8-4b13-a969-cfe956679ff7" providerId="ADAL" clId="{AD9C4A37-A104-41BB-8C21-4766E1DD166A}" dt="2025-03-21T10:38:30.756" v="1821" actId="5793"/>
        <pc:sldMkLst>
          <pc:docMk/>
          <pc:sldMk cId="3712413533" sldId="433"/>
        </pc:sldMkLst>
        <pc:spChg chg="add mod">
          <ac:chgData name="Bachu, Lokesh" userId="9c31840a-16a8-4b13-a969-cfe956679ff7" providerId="ADAL" clId="{AD9C4A37-A104-41BB-8C21-4766E1DD166A}" dt="2025-03-21T10:38:30.756" v="1821" actId="5793"/>
          <ac:spMkLst>
            <pc:docMk/>
            <pc:sldMk cId="3712413533" sldId="433"/>
            <ac:spMk id="3" creationId="{88238BC0-3983-80A8-B3F2-13A56815C71D}"/>
          </ac:spMkLst>
        </pc:spChg>
      </pc:sldChg>
      <pc:sldChg chg="addSp modSp add mod setBg">
        <pc:chgData name="Bachu, Lokesh" userId="9c31840a-16a8-4b13-a969-cfe956679ff7" providerId="ADAL" clId="{AD9C4A37-A104-41BB-8C21-4766E1DD166A}" dt="2025-03-21T10:43:47.989" v="1830" actId="14100"/>
        <pc:sldMkLst>
          <pc:docMk/>
          <pc:sldMk cId="1662630264" sldId="434"/>
        </pc:sldMkLst>
        <pc:spChg chg="add mod">
          <ac:chgData name="Bachu, Lokesh" userId="9c31840a-16a8-4b13-a969-cfe956679ff7" providerId="ADAL" clId="{AD9C4A37-A104-41BB-8C21-4766E1DD166A}" dt="2025-03-21T10:43:47.989" v="1830" actId="14100"/>
          <ac:spMkLst>
            <pc:docMk/>
            <pc:sldMk cId="1662630264" sldId="434"/>
            <ac:spMk id="5" creationId="{B78AC44D-CF7B-B26C-FD09-A419F40834B3}"/>
          </ac:spMkLst>
        </pc:spChg>
        <pc:spChg chg="add">
          <ac:chgData name="Bachu, Lokesh" userId="9c31840a-16a8-4b13-a969-cfe956679ff7" providerId="ADAL" clId="{AD9C4A37-A104-41BB-8C21-4766E1DD166A}" dt="2025-03-21T10:42:04.914" v="1823" actId="26606"/>
          <ac:spMkLst>
            <pc:docMk/>
            <pc:sldMk cId="1662630264" sldId="434"/>
            <ac:spMk id="8" creationId="{86FF76B9-219D-4469-AF87-0236D29032F1}"/>
          </ac:spMkLst>
        </pc:spChg>
        <pc:spChg chg="add">
          <ac:chgData name="Bachu, Lokesh" userId="9c31840a-16a8-4b13-a969-cfe956679ff7" providerId="ADAL" clId="{AD9C4A37-A104-41BB-8C21-4766E1DD166A}" dt="2025-03-21T10:42:04.914" v="1823" actId="26606"/>
          <ac:spMkLst>
            <pc:docMk/>
            <pc:sldMk cId="1662630264" sldId="434"/>
            <ac:spMk id="14" creationId="{2E80C965-DB6D-4F81-9E9E-B027384D0BD6}"/>
          </ac:spMkLst>
        </pc:spChg>
        <pc:spChg chg="add">
          <ac:chgData name="Bachu, Lokesh" userId="9c31840a-16a8-4b13-a969-cfe956679ff7" providerId="ADAL" clId="{AD9C4A37-A104-41BB-8C21-4766E1DD166A}" dt="2025-03-21T10:42:04.914" v="1823" actId="26606"/>
          <ac:spMkLst>
            <pc:docMk/>
            <pc:sldMk cId="1662630264" sldId="434"/>
            <ac:spMk id="16" creationId="{633C5E46-DAC5-4661-9C87-22B08E2A512F}"/>
          </ac:spMkLst>
        </pc:spChg>
        <pc:grpChg chg="add">
          <ac:chgData name="Bachu, Lokesh" userId="9c31840a-16a8-4b13-a969-cfe956679ff7" providerId="ADAL" clId="{AD9C4A37-A104-41BB-8C21-4766E1DD166A}" dt="2025-03-21T10:42:04.914" v="1823" actId="26606"/>
          <ac:grpSpMkLst>
            <pc:docMk/>
            <pc:sldMk cId="1662630264" sldId="434"/>
            <ac:grpSpMk id="10" creationId="{DB88BD78-87E1-424D-B479-C37D8E41B12E}"/>
          </ac:grpSpMkLst>
        </pc:grpChg>
        <pc:picChg chg="add mod">
          <ac:chgData name="Bachu, Lokesh" userId="9c31840a-16a8-4b13-a969-cfe956679ff7" providerId="ADAL" clId="{AD9C4A37-A104-41BB-8C21-4766E1DD166A}" dt="2025-03-21T10:43:44.547" v="1829" actId="1076"/>
          <ac:picMkLst>
            <pc:docMk/>
            <pc:sldMk cId="1662630264" sldId="434"/>
            <ac:picMk id="3" creationId="{8F50BEB6-5918-ABD4-8FFC-E6F65D476C13}"/>
          </ac:picMkLst>
        </pc:picChg>
      </pc:sldChg>
      <pc:sldChg chg="addSp modSp add mod">
        <pc:chgData name="Bachu, Lokesh" userId="9c31840a-16a8-4b13-a969-cfe956679ff7" providerId="ADAL" clId="{AD9C4A37-A104-41BB-8C21-4766E1DD166A}" dt="2025-03-21T10:46:31.533" v="1845" actId="207"/>
        <pc:sldMkLst>
          <pc:docMk/>
          <pc:sldMk cId="1663504905" sldId="435"/>
        </pc:sldMkLst>
        <pc:spChg chg="add mod">
          <ac:chgData name="Bachu, Lokesh" userId="9c31840a-16a8-4b13-a969-cfe956679ff7" providerId="ADAL" clId="{AD9C4A37-A104-41BB-8C21-4766E1DD166A}" dt="2025-03-21T10:46:31.533" v="1845" actId="207"/>
          <ac:spMkLst>
            <pc:docMk/>
            <pc:sldMk cId="1663504905" sldId="435"/>
            <ac:spMk id="3" creationId="{BA70EC59-572C-4E67-8E30-53581E55AA0A}"/>
          </ac:spMkLst>
        </pc:spChg>
      </pc:sldChg>
      <pc:sldChg chg="addSp add mod">
        <pc:chgData name="Bachu, Lokesh" userId="9c31840a-16a8-4b13-a969-cfe956679ff7" providerId="ADAL" clId="{AD9C4A37-A104-41BB-8C21-4766E1DD166A}" dt="2025-03-21T10:57:57.169" v="1846" actId="22"/>
        <pc:sldMkLst>
          <pc:docMk/>
          <pc:sldMk cId="1433641500" sldId="436"/>
        </pc:sldMkLst>
        <pc:picChg chg="add">
          <ac:chgData name="Bachu, Lokesh" userId="9c31840a-16a8-4b13-a969-cfe956679ff7" providerId="ADAL" clId="{AD9C4A37-A104-41BB-8C21-4766E1DD166A}" dt="2025-03-21T10:57:57.169" v="1846" actId="22"/>
          <ac:picMkLst>
            <pc:docMk/>
            <pc:sldMk cId="1433641500" sldId="436"/>
            <ac:picMk id="3" creationId="{EC43A8A1-8C46-F131-252A-4763C42ABEFA}"/>
          </ac:picMkLst>
        </pc:picChg>
      </pc:sldChg>
      <pc:sldChg chg="addSp modSp add mod">
        <pc:chgData name="Bachu, Lokesh" userId="9c31840a-16a8-4b13-a969-cfe956679ff7" providerId="ADAL" clId="{AD9C4A37-A104-41BB-8C21-4766E1DD166A}" dt="2025-03-21T10:58:50.094" v="1858" actId="207"/>
        <pc:sldMkLst>
          <pc:docMk/>
          <pc:sldMk cId="2524188183" sldId="437"/>
        </pc:sldMkLst>
        <pc:spChg chg="add mod">
          <ac:chgData name="Bachu, Lokesh" userId="9c31840a-16a8-4b13-a969-cfe956679ff7" providerId="ADAL" clId="{AD9C4A37-A104-41BB-8C21-4766E1DD166A}" dt="2025-03-21T10:58:50.094" v="1858" actId="207"/>
          <ac:spMkLst>
            <pc:docMk/>
            <pc:sldMk cId="2524188183" sldId="437"/>
            <ac:spMk id="3" creationId="{0669859A-A04D-779C-84AD-0FED514C6165}"/>
          </ac:spMkLst>
        </pc:spChg>
      </pc:sldChg>
      <pc:sldChg chg="addSp modSp add mod">
        <pc:chgData name="Bachu, Lokesh" userId="9c31840a-16a8-4b13-a969-cfe956679ff7" providerId="ADAL" clId="{AD9C4A37-A104-41BB-8C21-4766E1DD166A}" dt="2025-03-21T11:04:21.431" v="1864" actId="1076"/>
        <pc:sldMkLst>
          <pc:docMk/>
          <pc:sldMk cId="3051130733" sldId="438"/>
        </pc:sldMkLst>
        <pc:picChg chg="add mod">
          <ac:chgData name="Bachu, Lokesh" userId="9c31840a-16a8-4b13-a969-cfe956679ff7" providerId="ADAL" clId="{AD9C4A37-A104-41BB-8C21-4766E1DD166A}" dt="2025-03-21T11:04:01.549" v="1862" actId="1076"/>
          <ac:picMkLst>
            <pc:docMk/>
            <pc:sldMk cId="3051130733" sldId="438"/>
            <ac:picMk id="3" creationId="{02F78FDD-5AD0-9A8A-F2DA-59D18947A5F1}"/>
          </ac:picMkLst>
        </pc:picChg>
        <pc:picChg chg="add mod">
          <ac:chgData name="Bachu, Lokesh" userId="9c31840a-16a8-4b13-a969-cfe956679ff7" providerId="ADAL" clId="{AD9C4A37-A104-41BB-8C21-4766E1DD166A}" dt="2025-03-21T11:04:21.431" v="1864" actId="1076"/>
          <ac:picMkLst>
            <pc:docMk/>
            <pc:sldMk cId="3051130733" sldId="438"/>
            <ac:picMk id="5" creationId="{34CFFAC2-1276-8A1A-F0AD-820D21BE1CC4}"/>
          </ac:picMkLst>
        </pc:picChg>
      </pc:sldChg>
      <pc:sldChg chg="addSp modSp add mod">
        <pc:chgData name="Bachu, Lokesh" userId="9c31840a-16a8-4b13-a969-cfe956679ff7" providerId="ADAL" clId="{AD9C4A37-A104-41BB-8C21-4766E1DD166A}" dt="2025-03-21T11:06:33.654" v="1877" actId="5793"/>
        <pc:sldMkLst>
          <pc:docMk/>
          <pc:sldMk cId="3926936365" sldId="439"/>
        </pc:sldMkLst>
        <pc:spChg chg="add mod">
          <ac:chgData name="Bachu, Lokesh" userId="9c31840a-16a8-4b13-a969-cfe956679ff7" providerId="ADAL" clId="{AD9C4A37-A104-41BB-8C21-4766E1DD166A}" dt="2025-03-21T11:06:33.654" v="1877" actId="5793"/>
          <ac:spMkLst>
            <pc:docMk/>
            <pc:sldMk cId="3926936365" sldId="439"/>
            <ac:spMk id="3" creationId="{6A1DF871-3CAF-9796-EEA0-F9480A49DC5C}"/>
          </ac:spMkLst>
        </pc:spChg>
      </pc:sldChg>
      <pc:sldChg chg="addSp delSp add mod">
        <pc:chgData name="Bachu, Lokesh" userId="9c31840a-16a8-4b13-a969-cfe956679ff7" providerId="ADAL" clId="{AD9C4A37-A104-41BB-8C21-4766E1DD166A}" dt="2025-03-21T11:10:48.609" v="1882" actId="22"/>
        <pc:sldMkLst>
          <pc:docMk/>
          <pc:sldMk cId="3562191969" sldId="440"/>
        </pc:sldMkLst>
        <pc:spChg chg="add del">
          <ac:chgData name="Bachu, Lokesh" userId="9c31840a-16a8-4b13-a969-cfe956679ff7" providerId="ADAL" clId="{AD9C4A37-A104-41BB-8C21-4766E1DD166A}" dt="2025-03-21T11:06:56.297" v="1881" actId="22"/>
          <ac:spMkLst>
            <pc:docMk/>
            <pc:sldMk cId="3562191969" sldId="440"/>
            <ac:spMk id="3" creationId="{621064D7-CCB2-09F1-5FC2-3AE9920B81EA}"/>
          </ac:spMkLst>
        </pc:spChg>
        <pc:picChg chg="add">
          <ac:chgData name="Bachu, Lokesh" userId="9c31840a-16a8-4b13-a969-cfe956679ff7" providerId="ADAL" clId="{AD9C4A37-A104-41BB-8C21-4766E1DD166A}" dt="2025-03-21T11:10:48.609" v="1882" actId="22"/>
          <ac:picMkLst>
            <pc:docMk/>
            <pc:sldMk cId="3562191969" sldId="440"/>
            <ac:picMk id="5" creationId="{31CC875D-A69B-815C-49B6-657739120F90}"/>
          </ac:picMkLst>
        </pc:picChg>
      </pc:sldChg>
      <pc:sldChg chg="addSp delSp modSp new mod">
        <pc:chgData name="Bachu, Lokesh" userId="9c31840a-16a8-4b13-a969-cfe956679ff7" providerId="ADAL" clId="{AD9C4A37-A104-41BB-8C21-4766E1DD166A}" dt="2025-03-21T11:11:14.161" v="1894" actId="20577"/>
        <pc:sldMkLst>
          <pc:docMk/>
          <pc:sldMk cId="2768514709" sldId="441"/>
        </pc:sldMkLst>
        <pc:spChg chg="del">
          <ac:chgData name="Bachu, Lokesh" userId="9c31840a-16a8-4b13-a969-cfe956679ff7" providerId="ADAL" clId="{AD9C4A37-A104-41BB-8C21-4766E1DD166A}" dt="2025-03-21T11:11:05.395" v="1884" actId="478"/>
          <ac:spMkLst>
            <pc:docMk/>
            <pc:sldMk cId="2768514709" sldId="441"/>
            <ac:spMk id="2" creationId="{D353F918-596A-EA7F-18AF-0E0A23CFCB46}"/>
          </ac:spMkLst>
        </pc:spChg>
        <pc:spChg chg="del">
          <ac:chgData name="Bachu, Lokesh" userId="9c31840a-16a8-4b13-a969-cfe956679ff7" providerId="ADAL" clId="{AD9C4A37-A104-41BB-8C21-4766E1DD166A}" dt="2025-03-21T11:11:05.395" v="1884" actId="478"/>
          <ac:spMkLst>
            <pc:docMk/>
            <pc:sldMk cId="2768514709" sldId="441"/>
            <ac:spMk id="3" creationId="{65EDC046-1AEB-0451-7C30-0E5814D7747C}"/>
          </ac:spMkLst>
        </pc:spChg>
        <pc:spChg chg="add mod">
          <ac:chgData name="Bachu, Lokesh" userId="9c31840a-16a8-4b13-a969-cfe956679ff7" providerId="ADAL" clId="{AD9C4A37-A104-41BB-8C21-4766E1DD166A}" dt="2025-03-21T11:11:14.161" v="1894" actId="20577"/>
          <ac:spMkLst>
            <pc:docMk/>
            <pc:sldMk cId="2768514709" sldId="441"/>
            <ac:spMk id="4" creationId="{319BE05E-24DD-211E-2E54-5E72FF9EE88C}"/>
          </ac:spMkLst>
        </pc:spChg>
      </pc:sldChg>
      <pc:sldChg chg="add del">
        <pc:chgData name="Bachu, Lokesh" userId="9c31840a-16a8-4b13-a969-cfe956679ff7" providerId="ADAL" clId="{AD9C4A37-A104-41BB-8C21-4766E1DD166A}" dt="2025-03-21T11:06:50.346" v="1878" actId="47"/>
        <pc:sldMkLst>
          <pc:docMk/>
          <pc:sldMk cId="4279729919" sldId="441"/>
        </pc:sldMkLst>
      </pc:sldChg>
      <pc:sldChg chg="add del">
        <pc:chgData name="Bachu, Lokesh" userId="9c31840a-16a8-4b13-a969-cfe956679ff7" providerId="ADAL" clId="{AD9C4A37-A104-41BB-8C21-4766E1DD166A}" dt="2025-03-21T11:06:51.181" v="1879" actId="47"/>
        <pc:sldMkLst>
          <pc:docMk/>
          <pc:sldMk cId="537000478" sldId="442"/>
        </pc:sldMkLst>
      </pc:sldChg>
      <pc:sldChg chg="addSp delSp modSp new mod">
        <pc:chgData name="Bachu, Lokesh" userId="9c31840a-16a8-4b13-a969-cfe956679ff7" providerId="ADAL" clId="{AD9C4A37-A104-41BB-8C21-4766E1DD166A}" dt="2025-03-21T11:38:07.632" v="1921" actId="113"/>
        <pc:sldMkLst>
          <pc:docMk/>
          <pc:sldMk cId="3282976421" sldId="442"/>
        </pc:sldMkLst>
        <pc:spChg chg="del">
          <ac:chgData name="Bachu, Lokesh" userId="9c31840a-16a8-4b13-a969-cfe956679ff7" providerId="ADAL" clId="{AD9C4A37-A104-41BB-8C21-4766E1DD166A}" dt="2025-03-21T11:35:02.068" v="1896" actId="478"/>
          <ac:spMkLst>
            <pc:docMk/>
            <pc:sldMk cId="3282976421" sldId="442"/>
            <ac:spMk id="2" creationId="{ED66ECF6-53D7-CC6D-FFFB-4DEB27F7C5E6}"/>
          </ac:spMkLst>
        </pc:spChg>
        <pc:spChg chg="del">
          <ac:chgData name="Bachu, Lokesh" userId="9c31840a-16a8-4b13-a969-cfe956679ff7" providerId="ADAL" clId="{AD9C4A37-A104-41BB-8C21-4766E1DD166A}" dt="2025-03-21T11:35:02.068" v="1896" actId="478"/>
          <ac:spMkLst>
            <pc:docMk/>
            <pc:sldMk cId="3282976421" sldId="442"/>
            <ac:spMk id="3" creationId="{D9C8AAE8-6DC2-3620-7231-44A6A551D252}"/>
          </ac:spMkLst>
        </pc:spChg>
        <pc:spChg chg="add mod">
          <ac:chgData name="Bachu, Lokesh" userId="9c31840a-16a8-4b13-a969-cfe956679ff7" providerId="ADAL" clId="{AD9C4A37-A104-41BB-8C21-4766E1DD166A}" dt="2025-03-21T11:38:07.632" v="1921" actId="113"/>
          <ac:spMkLst>
            <pc:docMk/>
            <pc:sldMk cId="3282976421" sldId="442"/>
            <ac:spMk id="5" creationId="{758B2AA4-0AF2-CBB6-01E7-0FC8F087B800}"/>
          </ac:spMkLst>
        </pc:spChg>
      </pc:sldChg>
      <pc:sldChg chg="addSp modSp add mod">
        <pc:chgData name="Bachu, Lokesh" userId="9c31840a-16a8-4b13-a969-cfe956679ff7" providerId="ADAL" clId="{AD9C4A37-A104-41BB-8C21-4766E1DD166A}" dt="2025-03-21T11:39:04.653" v="1929" actId="207"/>
        <pc:sldMkLst>
          <pc:docMk/>
          <pc:sldMk cId="2422139572" sldId="443"/>
        </pc:sldMkLst>
        <pc:spChg chg="add mod">
          <ac:chgData name="Bachu, Lokesh" userId="9c31840a-16a8-4b13-a969-cfe956679ff7" providerId="ADAL" clId="{AD9C4A37-A104-41BB-8C21-4766E1DD166A}" dt="2025-03-21T11:39:04.653" v="1929" actId="207"/>
          <ac:spMkLst>
            <pc:docMk/>
            <pc:sldMk cId="2422139572" sldId="443"/>
            <ac:spMk id="3" creationId="{27AF63A3-1A69-D319-0635-D1DF352956E2}"/>
          </ac:spMkLst>
        </pc:spChg>
      </pc:sldChg>
      <pc:sldChg chg="addSp modSp add mod">
        <pc:chgData name="Bachu, Lokesh" userId="9c31840a-16a8-4b13-a969-cfe956679ff7" providerId="ADAL" clId="{AD9C4A37-A104-41BB-8C21-4766E1DD166A}" dt="2025-03-21T11:39:43.023" v="1940" actId="12"/>
        <pc:sldMkLst>
          <pc:docMk/>
          <pc:sldMk cId="3679353644" sldId="444"/>
        </pc:sldMkLst>
        <pc:spChg chg="add mod">
          <ac:chgData name="Bachu, Lokesh" userId="9c31840a-16a8-4b13-a969-cfe956679ff7" providerId="ADAL" clId="{AD9C4A37-A104-41BB-8C21-4766E1DD166A}" dt="2025-03-21T11:39:43.023" v="1940" actId="12"/>
          <ac:spMkLst>
            <pc:docMk/>
            <pc:sldMk cId="3679353644" sldId="444"/>
            <ac:spMk id="3" creationId="{FD90CF9A-787E-4E62-2592-DAD49E65D9CD}"/>
          </ac:spMkLst>
        </pc:spChg>
      </pc:sldChg>
      <pc:sldChg chg="addSp modSp add mod setBg">
        <pc:chgData name="Bachu, Lokesh" userId="9c31840a-16a8-4b13-a969-cfe956679ff7" providerId="ADAL" clId="{AD9C4A37-A104-41BB-8C21-4766E1DD166A}" dt="2025-03-21T12:46:34.154" v="1942" actId="26606"/>
        <pc:sldMkLst>
          <pc:docMk/>
          <pc:sldMk cId="2453593988" sldId="445"/>
        </pc:sldMkLst>
        <pc:spChg chg="add">
          <ac:chgData name="Bachu, Lokesh" userId="9c31840a-16a8-4b13-a969-cfe956679ff7" providerId="ADAL" clId="{AD9C4A37-A104-41BB-8C21-4766E1DD166A}" dt="2025-03-21T12:46:34.154" v="1942" actId="26606"/>
          <ac:spMkLst>
            <pc:docMk/>
            <pc:sldMk cId="2453593988" sldId="445"/>
            <ac:spMk id="8" creationId="{F3060C83-F051-4F0E-ABAD-AA0DFC48B218}"/>
          </ac:spMkLst>
        </pc:spChg>
        <pc:spChg chg="add">
          <ac:chgData name="Bachu, Lokesh" userId="9c31840a-16a8-4b13-a969-cfe956679ff7" providerId="ADAL" clId="{AD9C4A37-A104-41BB-8C21-4766E1DD166A}" dt="2025-03-21T12:46:34.154" v="1942" actId="26606"/>
          <ac:spMkLst>
            <pc:docMk/>
            <pc:sldMk cId="2453593988" sldId="445"/>
            <ac:spMk id="10" creationId="{83C98ABE-055B-441F-B07E-44F97F083C39}"/>
          </ac:spMkLst>
        </pc:spChg>
        <pc:spChg chg="add">
          <ac:chgData name="Bachu, Lokesh" userId="9c31840a-16a8-4b13-a969-cfe956679ff7" providerId="ADAL" clId="{AD9C4A37-A104-41BB-8C21-4766E1DD166A}" dt="2025-03-21T12:46:34.154" v="1942" actId="26606"/>
          <ac:spMkLst>
            <pc:docMk/>
            <pc:sldMk cId="2453593988" sldId="445"/>
            <ac:spMk id="12" creationId="{29FDB030-9B49-4CED-8CCD-4D99382388AC}"/>
          </ac:spMkLst>
        </pc:spChg>
        <pc:spChg chg="add">
          <ac:chgData name="Bachu, Lokesh" userId="9c31840a-16a8-4b13-a969-cfe956679ff7" providerId="ADAL" clId="{AD9C4A37-A104-41BB-8C21-4766E1DD166A}" dt="2025-03-21T12:46:34.154" v="1942" actId="26606"/>
          <ac:spMkLst>
            <pc:docMk/>
            <pc:sldMk cId="2453593988" sldId="445"/>
            <ac:spMk id="14" creationId="{3783CA14-24A1-485C-8B30-D6A5D87987AD}"/>
          </ac:spMkLst>
        </pc:spChg>
        <pc:spChg chg="add">
          <ac:chgData name="Bachu, Lokesh" userId="9c31840a-16a8-4b13-a969-cfe956679ff7" providerId="ADAL" clId="{AD9C4A37-A104-41BB-8C21-4766E1DD166A}" dt="2025-03-21T12:46:34.154" v="1942" actId="26606"/>
          <ac:spMkLst>
            <pc:docMk/>
            <pc:sldMk cId="2453593988" sldId="445"/>
            <ac:spMk id="16" creationId="{9A97C86A-04D6-40F7-AE84-31AB43E6A846}"/>
          </ac:spMkLst>
        </pc:spChg>
        <pc:spChg chg="add">
          <ac:chgData name="Bachu, Lokesh" userId="9c31840a-16a8-4b13-a969-cfe956679ff7" providerId="ADAL" clId="{AD9C4A37-A104-41BB-8C21-4766E1DD166A}" dt="2025-03-21T12:46:34.154" v="1942" actId="26606"/>
          <ac:spMkLst>
            <pc:docMk/>
            <pc:sldMk cId="2453593988" sldId="445"/>
            <ac:spMk id="18" creationId="{FF9F2414-84E8-453E-B1F3-389FDE8192D9}"/>
          </ac:spMkLst>
        </pc:spChg>
        <pc:spChg chg="add">
          <ac:chgData name="Bachu, Lokesh" userId="9c31840a-16a8-4b13-a969-cfe956679ff7" providerId="ADAL" clId="{AD9C4A37-A104-41BB-8C21-4766E1DD166A}" dt="2025-03-21T12:46:34.154" v="1942" actId="26606"/>
          <ac:spMkLst>
            <pc:docMk/>
            <pc:sldMk cId="2453593988" sldId="445"/>
            <ac:spMk id="20" creationId="{3ECA69A1-7536-43AC-85EF-C7106179F5ED}"/>
          </ac:spMkLst>
        </pc:spChg>
        <pc:picChg chg="add mod">
          <ac:chgData name="Bachu, Lokesh" userId="9c31840a-16a8-4b13-a969-cfe956679ff7" providerId="ADAL" clId="{AD9C4A37-A104-41BB-8C21-4766E1DD166A}" dt="2025-03-21T12:46:34.154" v="1942" actId="26606"/>
          <ac:picMkLst>
            <pc:docMk/>
            <pc:sldMk cId="2453593988" sldId="445"/>
            <ac:picMk id="3" creationId="{CCAF1034-85C7-308C-CA36-96182E1AA84C}"/>
          </ac:picMkLst>
        </pc:picChg>
      </pc:sldChg>
      <pc:sldChg chg="addSp modSp add mod">
        <pc:chgData name="Bachu, Lokesh" userId="9c31840a-16a8-4b13-a969-cfe956679ff7" providerId="ADAL" clId="{AD9C4A37-A104-41BB-8C21-4766E1DD166A}" dt="2025-03-21T12:48:03.051" v="1953" actId="1076"/>
        <pc:sldMkLst>
          <pc:docMk/>
          <pc:sldMk cId="3909188015" sldId="446"/>
        </pc:sldMkLst>
        <pc:spChg chg="add mod">
          <ac:chgData name="Bachu, Lokesh" userId="9c31840a-16a8-4b13-a969-cfe956679ff7" providerId="ADAL" clId="{AD9C4A37-A104-41BB-8C21-4766E1DD166A}" dt="2025-03-21T12:47:22.325" v="1951" actId="207"/>
          <ac:spMkLst>
            <pc:docMk/>
            <pc:sldMk cId="3909188015" sldId="446"/>
            <ac:spMk id="3" creationId="{2D2BA5EF-0A20-41F4-57E7-3DDFC2E0E721}"/>
          </ac:spMkLst>
        </pc:spChg>
        <pc:picChg chg="add mod">
          <ac:chgData name="Bachu, Lokesh" userId="9c31840a-16a8-4b13-a969-cfe956679ff7" providerId="ADAL" clId="{AD9C4A37-A104-41BB-8C21-4766E1DD166A}" dt="2025-03-21T12:48:03.051" v="1953" actId="1076"/>
          <ac:picMkLst>
            <pc:docMk/>
            <pc:sldMk cId="3909188015" sldId="446"/>
            <ac:picMk id="5" creationId="{201D59B4-067C-CAE3-ED94-35AE5C0823AC}"/>
          </ac:picMkLst>
        </pc:picChg>
      </pc:sldChg>
      <pc:sldChg chg="addSp modSp add mod">
        <pc:chgData name="Bachu, Lokesh" userId="9c31840a-16a8-4b13-a969-cfe956679ff7" providerId="ADAL" clId="{AD9C4A37-A104-41BB-8C21-4766E1DD166A}" dt="2025-03-21T12:48:51.697" v="1964" actId="20577"/>
        <pc:sldMkLst>
          <pc:docMk/>
          <pc:sldMk cId="1986515631" sldId="447"/>
        </pc:sldMkLst>
        <pc:spChg chg="add mod">
          <ac:chgData name="Bachu, Lokesh" userId="9c31840a-16a8-4b13-a969-cfe956679ff7" providerId="ADAL" clId="{AD9C4A37-A104-41BB-8C21-4766E1DD166A}" dt="2025-03-21T12:48:51.697" v="1964" actId="20577"/>
          <ac:spMkLst>
            <pc:docMk/>
            <pc:sldMk cId="1986515631" sldId="447"/>
            <ac:spMk id="3" creationId="{81258E56-C586-4333-DE07-E3248317A35C}"/>
          </ac:spMkLst>
        </pc:spChg>
      </pc:sldChg>
      <pc:sldChg chg="addSp modSp add mod setBg">
        <pc:chgData name="Bachu, Lokesh" userId="9c31840a-16a8-4b13-a969-cfe956679ff7" providerId="ADAL" clId="{AD9C4A37-A104-41BB-8C21-4766E1DD166A}" dt="2025-03-21T12:49:28.641" v="1967" actId="27614"/>
        <pc:sldMkLst>
          <pc:docMk/>
          <pc:sldMk cId="405648574" sldId="448"/>
        </pc:sldMkLst>
        <pc:spChg chg="add">
          <ac:chgData name="Bachu, Lokesh" userId="9c31840a-16a8-4b13-a969-cfe956679ff7" providerId="ADAL" clId="{AD9C4A37-A104-41BB-8C21-4766E1DD166A}" dt="2025-03-21T12:49:25.531" v="1966" actId="26606"/>
          <ac:spMkLst>
            <pc:docMk/>
            <pc:sldMk cId="405648574" sldId="448"/>
            <ac:spMk id="8" creationId="{86FF76B9-219D-4469-AF87-0236D29032F1}"/>
          </ac:spMkLst>
        </pc:spChg>
        <pc:spChg chg="add">
          <ac:chgData name="Bachu, Lokesh" userId="9c31840a-16a8-4b13-a969-cfe956679ff7" providerId="ADAL" clId="{AD9C4A37-A104-41BB-8C21-4766E1DD166A}" dt="2025-03-21T12:49:25.531" v="1966" actId="26606"/>
          <ac:spMkLst>
            <pc:docMk/>
            <pc:sldMk cId="405648574" sldId="448"/>
            <ac:spMk id="14" creationId="{2E80C965-DB6D-4F81-9E9E-B027384D0BD6}"/>
          </ac:spMkLst>
        </pc:spChg>
        <pc:spChg chg="add">
          <ac:chgData name="Bachu, Lokesh" userId="9c31840a-16a8-4b13-a969-cfe956679ff7" providerId="ADAL" clId="{AD9C4A37-A104-41BB-8C21-4766E1DD166A}" dt="2025-03-21T12:49:25.531" v="1966" actId="26606"/>
          <ac:spMkLst>
            <pc:docMk/>
            <pc:sldMk cId="405648574" sldId="448"/>
            <ac:spMk id="16" creationId="{633C5E46-DAC5-4661-9C87-22B08E2A512F}"/>
          </ac:spMkLst>
        </pc:spChg>
        <pc:grpChg chg="add">
          <ac:chgData name="Bachu, Lokesh" userId="9c31840a-16a8-4b13-a969-cfe956679ff7" providerId="ADAL" clId="{AD9C4A37-A104-41BB-8C21-4766E1DD166A}" dt="2025-03-21T12:49:25.531" v="1966" actId="26606"/>
          <ac:grpSpMkLst>
            <pc:docMk/>
            <pc:sldMk cId="405648574" sldId="448"/>
            <ac:grpSpMk id="10" creationId="{DB88BD78-87E1-424D-B479-C37D8E41B12E}"/>
          </ac:grpSpMkLst>
        </pc:grpChg>
        <pc:picChg chg="add mod">
          <ac:chgData name="Bachu, Lokesh" userId="9c31840a-16a8-4b13-a969-cfe956679ff7" providerId="ADAL" clId="{AD9C4A37-A104-41BB-8C21-4766E1DD166A}" dt="2025-03-21T12:49:28.641" v="1967" actId="27614"/>
          <ac:picMkLst>
            <pc:docMk/>
            <pc:sldMk cId="405648574" sldId="448"/>
            <ac:picMk id="3" creationId="{FB1B0D85-63E4-D4B8-66D4-2C93BAC6429F}"/>
          </ac:picMkLst>
        </pc:picChg>
      </pc:sldChg>
      <pc:sldChg chg="addSp modSp add mod">
        <pc:chgData name="Bachu, Lokesh" userId="9c31840a-16a8-4b13-a969-cfe956679ff7" providerId="ADAL" clId="{AD9C4A37-A104-41BB-8C21-4766E1DD166A}" dt="2025-03-21T12:50:34.631" v="1976" actId="22"/>
        <pc:sldMkLst>
          <pc:docMk/>
          <pc:sldMk cId="1843214975" sldId="449"/>
        </pc:sldMkLst>
        <pc:spChg chg="add mod">
          <ac:chgData name="Bachu, Lokesh" userId="9c31840a-16a8-4b13-a969-cfe956679ff7" providerId="ADAL" clId="{AD9C4A37-A104-41BB-8C21-4766E1DD166A}" dt="2025-03-21T12:50:08.505" v="1975" actId="207"/>
          <ac:spMkLst>
            <pc:docMk/>
            <pc:sldMk cId="1843214975" sldId="449"/>
            <ac:spMk id="3" creationId="{F67F7A4E-D2D5-3C54-A6C1-0F8E7A751D6D}"/>
          </ac:spMkLst>
        </pc:spChg>
        <pc:picChg chg="add">
          <ac:chgData name="Bachu, Lokesh" userId="9c31840a-16a8-4b13-a969-cfe956679ff7" providerId="ADAL" clId="{AD9C4A37-A104-41BB-8C21-4766E1DD166A}" dt="2025-03-21T12:50:34.631" v="1976" actId="22"/>
          <ac:picMkLst>
            <pc:docMk/>
            <pc:sldMk cId="1843214975" sldId="449"/>
            <ac:picMk id="5" creationId="{15A06314-E78C-EE52-C353-01661510D345}"/>
          </ac:picMkLst>
        </pc:picChg>
      </pc:sldChg>
      <pc:sldChg chg="addSp modSp add mod">
        <pc:chgData name="Bachu, Lokesh" userId="9c31840a-16a8-4b13-a969-cfe956679ff7" providerId="ADAL" clId="{AD9C4A37-A104-41BB-8C21-4766E1DD166A}" dt="2025-03-21T12:51:27.018" v="1982" actId="255"/>
        <pc:sldMkLst>
          <pc:docMk/>
          <pc:sldMk cId="568681249" sldId="450"/>
        </pc:sldMkLst>
        <pc:spChg chg="add mod">
          <ac:chgData name="Bachu, Lokesh" userId="9c31840a-16a8-4b13-a969-cfe956679ff7" providerId="ADAL" clId="{AD9C4A37-A104-41BB-8C21-4766E1DD166A}" dt="2025-03-21T12:51:27.018" v="1982" actId="255"/>
          <ac:spMkLst>
            <pc:docMk/>
            <pc:sldMk cId="568681249" sldId="450"/>
            <ac:spMk id="3" creationId="{59E56131-8706-A79F-DDEE-86CC79D848DC}"/>
          </ac:spMkLst>
        </pc:spChg>
      </pc:sldChg>
      <pc:sldChg chg="addSp modSp add mod setBg">
        <pc:chgData name="Bachu, Lokesh" userId="9c31840a-16a8-4b13-a969-cfe956679ff7" providerId="ADAL" clId="{AD9C4A37-A104-41BB-8C21-4766E1DD166A}" dt="2025-03-21T12:52:28.605" v="1984" actId="26606"/>
        <pc:sldMkLst>
          <pc:docMk/>
          <pc:sldMk cId="1932588755" sldId="451"/>
        </pc:sldMkLst>
        <pc:spChg chg="add">
          <ac:chgData name="Bachu, Lokesh" userId="9c31840a-16a8-4b13-a969-cfe956679ff7" providerId="ADAL" clId="{AD9C4A37-A104-41BB-8C21-4766E1DD166A}" dt="2025-03-21T12:52:28.605" v="1984" actId="26606"/>
          <ac:spMkLst>
            <pc:docMk/>
            <pc:sldMk cId="1932588755" sldId="451"/>
            <ac:spMk id="8" creationId="{86FF76B9-219D-4469-AF87-0236D29032F1}"/>
          </ac:spMkLst>
        </pc:spChg>
        <pc:spChg chg="add">
          <ac:chgData name="Bachu, Lokesh" userId="9c31840a-16a8-4b13-a969-cfe956679ff7" providerId="ADAL" clId="{AD9C4A37-A104-41BB-8C21-4766E1DD166A}" dt="2025-03-21T12:52:28.605" v="1984" actId="26606"/>
          <ac:spMkLst>
            <pc:docMk/>
            <pc:sldMk cId="1932588755" sldId="451"/>
            <ac:spMk id="14" creationId="{2E80C965-DB6D-4F81-9E9E-B027384D0BD6}"/>
          </ac:spMkLst>
        </pc:spChg>
        <pc:spChg chg="add">
          <ac:chgData name="Bachu, Lokesh" userId="9c31840a-16a8-4b13-a969-cfe956679ff7" providerId="ADAL" clId="{AD9C4A37-A104-41BB-8C21-4766E1DD166A}" dt="2025-03-21T12:52:28.605" v="1984" actId="26606"/>
          <ac:spMkLst>
            <pc:docMk/>
            <pc:sldMk cId="1932588755" sldId="451"/>
            <ac:spMk id="16" creationId="{633C5E46-DAC5-4661-9C87-22B08E2A512F}"/>
          </ac:spMkLst>
        </pc:spChg>
        <pc:grpChg chg="add">
          <ac:chgData name="Bachu, Lokesh" userId="9c31840a-16a8-4b13-a969-cfe956679ff7" providerId="ADAL" clId="{AD9C4A37-A104-41BB-8C21-4766E1DD166A}" dt="2025-03-21T12:52:28.605" v="1984" actId="26606"/>
          <ac:grpSpMkLst>
            <pc:docMk/>
            <pc:sldMk cId="1932588755" sldId="451"/>
            <ac:grpSpMk id="10" creationId="{DB88BD78-87E1-424D-B479-C37D8E41B12E}"/>
          </ac:grpSpMkLst>
        </pc:grpChg>
        <pc:picChg chg="add mod">
          <ac:chgData name="Bachu, Lokesh" userId="9c31840a-16a8-4b13-a969-cfe956679ff7" providerId="ADAL" clId="{AD9C4A37-A104-41BB-8C21-4766E1DD166A}" dt="2025-03-21T12:52:28.605" v="1984" actId="26606"/>
          <ac:picMkLst>
            <pc:docMk/>
            <pc:sldMk cId="1932588755" sldId="451"/>
            <ac:picMk id="3" creationId="{A23F1AA5-6B55-E498-8155-C8941C2052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90200-C5FF-4329-9543-92177763062F}" type="datetimeFigureOut">
              <a:rPr lang="en-GB" smtClean="0"/>
              <a:t>21/03/2025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486D6-E709-4DEF-B2B2-45EF1DBA9662}" type="slidenum">
              <a:rPr lang="en-GB" smtClean="0"/>
              <a:t>‹#›</a:t>
            </a:fld>
            <a:endParaRPr lang="en-GB"/>
          </a:p>
        </p:txBody>
      </p:sp>
    </p:spTree>
    <p:extLst>
      <p:ext uri="{BB962C8B-B14F-4D97-AF65-F5344CB8AC3E}">
        <p14:creationId xmlns:p14="http://schemas.microsoft.com/office/powerpoint/2010/main" val="3808642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6486D6-E709-4DEF-B2B2-45EF1DBA9662}" type="slidenum">
              <a:rPr lang="en-GB" smtClean="0"/>
              <a:t>85</a:t>
            </a:fld>
            <a:endParaRPr lang="en-GB"/>
          </a:p>
        </p:txBody>
      </p:sp>
    </p:spTree>
    <p:extLst>
      <p:ext uri="{BB962C8B-B14F-4D97-AF65-F5344CB8AC3E}">
        <p14:creationId xmlns:p14="http://schemas.microsoft.com/office/powerpoint/2010/main" val="3956856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6486D6-E709-4DEF-B2B2-45EF1DBA9662}" type="slidenum">
              <a:rPr lang="en-GB" smtClean="0"/>
              <a:t>106</a:t>
            </a:fld>
            <a:endParaRPr lang="en-GB"/>
          </a:p>
        </p:txBody>
      </p:sp>
    </p:spTree>
    <p:extLst>
      <p:ext uri="{BB962C8B-B14F-4D97-AF65-F5344CB8AC3E}">
        <p14:creationId xmlns:p14="http://schemas.microsoft.com/office/powerpoint/2010/main" val="2352946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649D-E248-FDAE-171C-2312D09BED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BEA1993-1696-FAA6-9A57-FECEB0D6BA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D812919-504E-F61B-38F3-4E2C0AC920EA}"/>
              </a:ext>
            </a:extLst>
          </p:cNvPr>
          <p:cNvSpPr>
            <a:spLocks noGrp="1"/>
          </p:cNvSpPr>
          <p:nvPr>
            <p:ph type="dt" sz="half" idx="10"/>
          </p:nvPr>
        </p:nvSpPr>
        <p:spPr/>
        <p:txBody>
          <a:bodyPr/>
          <a:lstStyle/>
          <a:p>
            <a:fld id="{63685637-309F-4F69-9014-9930A317F166}" type="datetimeFigureOut">
              <a:rPr lang="en-GB" smtClean="0"/>
              <a:t>15/03/2025</a:t>
            </a:fld>
            <a:endParaRPr lang="en-GB"/>
          </a:p>
        </p:txBody>
      </p:sp>
      <p:sp>
        <p:nvSpPr>
          <p:cNvPr id="5" name="Footer Placeholder 4">
            <a:extLst>
              <a:ext uri="{FF2B5EF4-FFF2-40B4-BE49-F238E27FC236}">
                <a16:creationId xmlns:a16="http://schemas.microsoft.com/office/drawing/2014/main" id="{29E987C0-8757-C867-D1D2-119D2CD82F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3129CE-C8E3-C0B7-02B1-E84E69562399}"/>
              </a:ext>
            </a:extLst>
          </p:cNvPr>
          <p:cNvSpPr>
            <a:spLocks noGrp="1"/>
          </p:cNvSpPr>
          <p:nvPr>
            <p:ph type="sldNum" sz="quarter" idx="12"/>
          </p:nvPr>
        </p:nvSpPr>
        <p:spPr/>
        <p:txBody>
          <a:bodyPr/>
          <a:lstStyle/>
          <a:p>
            <a:fld id="{38D5E895-0810-45EA-9BC0-4E5CED7117D5}" type="slidenum">
              <a:rPr lang="en-GB" smtClean="0"/>
              <a:t>‹#›</a:t>
            </a:fld>
            <a:endParaRPr lang="en-GB"/>
          </a:p>
        </p:txBody>
      </p:sp>
    </p:spTree>
    <p:extLst>
      <p:ext uri="{BB962C8B-B14F-4D97-AF65-F5344CB8AC3E}">
        <p14:creationId xmlns:p14="http://schemas.microsoft.com/office/powerpoint/2010/main" val="1798094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31FB-3C7E-1AE2-EB39-902149F33EB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D08B25D-C12D-BDA6-74ED-9DEBD398F3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B7F8D9-5074-7B00-FDD7-A60C3E8805CA}"/>
              </a:ext>
            </a:extLst>
          </p:cNvPr>
          <p:cNvSpPr>
            <a:spLocks noGrp="1"/>
          </p:cNvSpPr>
          <p:nvPr>
            <p:ph type="dt" sz="half" idx="10"/>
          </p:nvPr>
        </p:nvSpPr>
        <p:spPr/>
        <p:txBody>
          <a:bodyPr/>
          <a:lstStyle/>
          <a:p>
            <a:fld id="{63685637-309F-4F69-9014-9930A317F166}" type="datetimeFigureOut">
              <a:rPr lang="en-GB" smtClean="0"/>
              <a:t>15/03/2025</a:t>
            </a:fld>
            <a:endParaRPr lang="en-GB"/>
          </a:p>
        </p:txBody>
      </p:sp>
      <p:sp>
        <p:nvSpPr>
          <p:cNvPr id="5" name="Footer Placeholder 4">
            <a:extLst>
              <a:ext uri="{FF2B5EF4-FFF2-40B4-BE49-F238E27FC236}">
                <a16:creationId xmlns:a16="http://schemas.microsoft.com/office/drawing/2014/main" id="{60349E23-2457-8488-D5C6-08D7600C77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0DD621-F2AB-5F5C-0A1C-24D4F775A8BB}"/>
              </a:ext>
            </a:extLst>
          </p:cNvPr>
          <p:cNvSpPr>
            <a:spLocks noGrp="1"/>
          </p:cNvSpPr>
          <p:nvPr>
            <p:ph type="sldNum" sz="quarter" idx="12"/>
          </p:nvPr>
        </p:nvSpPr>
        <p:spPr/>
        <p:txBody>
          <a:bodyPr/>
          <a:lstStyle/>
          <a:p>
            <a:fld id="{38D5E895-0810-45EA-9BC0-4E5CED7117D5}" type="slidenum">
              <a:rPr lang="en-GB" smtClean="0"/>
              <a:t>‹#›</a:t>
            </a:fld>
            <a:endParaRPr lang="en-GB"/>
          </a:p>
        </p:txBody>
      </p:sp>
    </p:spTree>
    <p:extLst>
      <p:ext uri="{BB962C8B-B14F-4D97-AF65-F5344CB8AC3E}">
        <p14:creationId xmlns:p14="http://schemas.microsoft.com/office/powerpoint/2010/main" val="3141070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F9D0D9-BBE3-80EA-C223-FC41E60BBE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50EB51B-D6E2-CA96-8A37-C773528277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8875ED-A414-F1D6-E4D6-8EB9D56D4700}"/>
              </a:ext>
            </a:extLst>
          </p:cNvPr>
          <p:cNvSpPr>
            <a:spLocks noGrp="1"/>
          </p:cNvSpPr>
          <p:nvPr>
            <p:ph type="dt" sz="half" idx="10"/>
          </p:nvPr>
        </p:nvSpPr>
        <p:spPr/>
        <p:txBody>
          <a:bodyPr/>
          <a:lstStyle/>
          <a:p>
            <a:fld id="{63685637-309F-4F69-9014-9930A317F166}" type="datetimeFigureOut">
              <a:rPr lang="en-GB" smtClean="0"/>
              <a:t>15/03/2025</a:t>
            </a:fld>
            <a:endParaRPr lang="en-GB"/>
          </a:p>
        </p:txBody>
      </p:sp>
      <p:sp>
        <p:nvSpPr>
          <p:cNvPr id="5" name="Footer Placeholder 4">
            <a:extLst>
              <a:ext uri="{FF2B5EF4-FFF2-40B4-BE49-F238E27FC236}">
                <a16:creationId xmlns:a16="http://schemas.microsoft.com/office/drawing/2014/main" id="{92AE164D-C68E-3158-1FA0-1DD3EF796C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FE3027-9C4F-4100-14E3-5CE0A9874F88}"/>
              </a:ext>
            </a:extLst>
          </p:cNvPr>
          <p:cNvSpPr>
            <a:spLocks noGrp="1"/>
          </p:cNvSpPr>
          <p:nvPr>
            <p:ph type="sldNum" sz="quarter" idx="12"/>
          </p:nvPr>
        </p:nvSpPr>
        <p:spPr/>
        <p:txBody>
          <a:bodyPr/>
          <a:lstStyle/>
          <a:p>
            <a:fld id="{38D5E895-0810-45EA-9BC0-4E5CED7117D5}" type="slidenum">
              <a:rPr lang="en-GB" smtClean="0"/>
              <a:t>‹#›</a:t>
            </a:fld>
            <a:endParaRPr lang="en-GB"/>
          </a:p>
        </p:txBody>
      </p:sp>
    </p:spTree>
    <p:extLst>
      <p:ext uri="{BB962C8B-B14F-4D97-AF65-F5344CB8AC3E}">
        <p14:creationId xmlns:p14="http://schemas.microsoft.com/office/powerpoint/2010/main" val="3483879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0085-7004-0E55-B5AE-2AE87A3E64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47F7804-EE1A-039C-9186-AC8419560B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FE8488-300D-E575-77A5-1D8438CFC141}"/>
              </a:ext>
            </a:extLst>
          </p:cNvPr>
          <p:cNvSpPr>
            <a:spLocks noGrp="1"/>
          </p:cNvSpPr>
          <p:nvPr>
            <p:ph type="dt" sz="half" idx="10"/>
          </p:nvPr>
        </p:nvSpPr>
        <p:spPr/>
        <p:txBody>
          <a:bodyPr/>
          <a:lstStyle/>
          <a:p>
            <a:fld id="{63685637-309F-4F69-9014-9930A317F166}" type="datetimeFigureOut">
              <a:rPr lang="en-GB" smtClean="0"/>
              <a:t>15/03/2025</a:t>
            </a:fld>
            <a:endParaRPr lang="en-GB"/>
          </a:p>
        </p:txBody>
      </p:sp>
      <p:sp>
        <p:nvSpPr>
          <p:cNvPr id="5" name="Footer Placeholder 4">
            <a:extLst>
              <a:ext uri="{FF2B5EF4-FFF2-40B4-BE49-F238E27FC236}">
                <a16:creationId xmlns:a16="http://schemas.microsoft.com/office/drawing/2014/main" id="{286CC7DB-5A29-7C0A-5DA1-961EC7EDB7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C27482B-1D98-DC19-6E96-CF48912FA4FD}"/>
              </a:ext>
            </a:extLst>
          </p:cNvPr>
          <p:cNvSpPr>
            <a:spLocks noGrp="1"/>
          </p:cNvSpPr>
          <p:nvPr>
            <p:ph type="sldNum" sz="quarter" idx="12"/>
          </p:nvPr>
        </p:nvSpPr>
        <p:spPr/>
        <p:txBody>
          <a:bodyPr/>
          <a:lstStyle/>
          <a:p>
            <a:fld id="{38D5E895-0810-45EA-9BC0-4E5CED7117D5}" type="slidenum">
              <a:rPr lang="en-GB" smtClean="0"/>
              <a:t>‹#›</a:t>
            </a:fld>
            <a:endParaRPr lang="en-GB"/>
          </a:p>
        </p:txBody>
      </p:sp>
    </p:spTree>
    <p:extLst>
      <p:ext uri="{BB962C8B-B14F-4D97-AF65-F5344CB8AC3E}">
        <p14:creationId xmlns:p14="http://schemas.microsoft.com/office/powerpoint/2010/main" val="1551510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5BB2-DD9B-A5A6-71BF-2A7BF89A99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B104BE0-AECF-9FF7-F0F1-6D83EB031EF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09BDC-32C5-987E-9A2C-8BE8A2F5695A}"/>
              </a:ext>
            </a:extLst>
          </p:cNvPr>
          <p:cNvSpPr>
            <a:spLocks noGrp="1"/>
          </p:cNvSpPr>
          <p:nvPr>
            <p:ph type="dt" sz="half" idx="10"/>
          </p:nvPr>
        </p:nvSpPr>
        <p:spPr/>
        <p:txBody>
          <a:bodyPr/>
          <a:lstStyle/>
          <a:p>
            <a:fld id="{63685637-309F-4F69-9014-9930A317F166}" type="datetimeFigureOut">
              <a:rPr lang="en-GB" smtClean="0"/>
              <a:t>15/03/2025</a:t>
            </a:fld>
            <a:endParaRPr lang="en-GB"/>
          </a:p>
        </p:txBody>
      </p:sp>
      <p:sp>
        <p:nvSpPr>
          <p:cNvPr id="5" name="Footer Placeholder 4">
            <a:extLst>
              <a:ext uri="{FF2B5EF4-FFF2-40B4-BE49-F238E27FC236}">
                <a16:creationId xmlns:a16="http://schemas.microsoft.com/office/drawing/2014/main" id="{7D4D6395-FB34-B22C-CB06-4D7E38DA0F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E88A4F-3060-7B2E-36C1-3AE1FEDDB26A}"/>
              </a:ext>
            </a:extLst>
          </p:cNvPr>
          <p:cNvSpPr>
            <a:spLocks noGrp="1"/>
          </p:cNvSpPr>
          <p:nvPr>
            <p:ph type="sldNum" sz="quarter" idx="12"/>
          </p:nvPr>
        </p:nvSpPr>
        <p:spPr/>
        <p:txBody>
          <a:bodyPr/>
          <a:lstStyle/>
          <a:p>
            <a:fld id="{38D5E895-0810-45EA-9BC0-4E5CED7117D5}" type="slidenum">
              <a:rPr lang="en-GB" smtClean="0"/>
              <a:t>‹#›</a:t>
            </a:fld>
            <a:endParaRPr lang="en-GB"/>
          </a:p>
        </p:txBody>
      </p:sp>
    </p:spTree>
    <p:extLst>
      <p:ext uri="{BB962C8B-B14F-4D97-AF65-F5344CB8AC3E}">
        <p14:creationId xmlns:p14="http://schemas.microsoft.com/office/powerpoint/2010/main" val="379806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ECE8D-71D9-EEF4-9A20-BCF19D075F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CFCD5A-1015-7F5C-68B2-967CA3EFE3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924C766-6125-C795-345B-E0B3A7C230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11D17BF-5721-C4DC-33C6-6F9F6A79642B}"/>
              </a:ext>
            </a:extLst>
          </p:cNvPr>
          <p:cNvSpPr>
            <a:spLocks noGrp="1"/>
          </p:cNvSpPr>
          <p:nvPr>
            <p:ph type="dt" sz="half" idx="10"/>
          </p:nvPr>
        </p:nvSpPr>
        <p:spPr/>
        <p:txBody>
          <a:bodyPr/>
          <a:lstStyle/>
          <a:p>
            <a:fld id="{63685637-309F-4F69-9014-9930A317F166}" type="datetimeFigureOut">
              <a:rPr lang="en-GB" smtClean="0"/>
              <a:t>15/03/2025</a:t>
            </a:fld>
            <a:endParaRPr lang="en-GB"/>
          </a:p>
        </p:txBody>
      </p:sp>
      <p:sp>
        <p:nvSpPr>
          <p:cNvPr id="6" name="Footer Placeholder 5">
            <a:extLst>
              <a:ext uri="{FF2B5EF4-FFF2-40B4-BE49-F238E27FC236}">
                <a16:creationId xmlns:a16="http://schemas.microsoft.com/office/drawing/2014/main" id="{D5D1BBCE-6455-56C0-0105-8359F584D2F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7F5C924-4944-B586-ADFD-D44B07F3E221}"/>
              </a:ext>
            </a:extLst>
          </p:cNvPr>
          <p:cNvSpPr>
            <a:spLocks noGrp="1"/>
          </p:cNvSpPr>
          <p:nvPr>
            <p:ph type="sldNum" sz="quarter" idx="12"/>
          </p:nvPr>
        </p:nvSpPr>
        <p:spPr/>
        <p:txBody>
          <a:bodyPr/>
          <a:lstStyle/>
          <a:p>
            <a:fld id="{38D5E895-0810-45EA-9BC0-4E5CED7117D5}" type="slidenum">
              <a:rPr lang="en-GB" smtClean="0"/>
              <a:t>‹#›</a:t>
            </a:fld>
            <a:endParaRPr lang="en-GB"/>
          </a:p>
        </p:txBody>
      </p:sp>
    </p:spTree>
    <p:extLst>
      <p:ext uri="{BB962C8B-B14F-4D97-AF65-F5344CB8AC3E}">
        <p14:creationId xmlns:p14="http://schemas.microsoft.com/office/powerpoint/2010/main" val="125726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3906-DE1F-C996-3E60-5F8BEC4407F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E682E1-E07C-E1A5-9513-0A25E0B5CB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1610CA-FAE2-E09D-7C09-AD4D1708F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65B23DE-BD19-3A19-F0AC-AC3ED1570D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CCDCC4-EC8F-F449-E590-F07E8D6A30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2D5367D-E97E-6512-C3C0-E64959D4DE0E}"/>
              </a:ext>
            </a:extLst>
          </p:cNvPr>
          <p:cNvSpPr>
            <a:spLocks noGrp="1"/>
          </p:cNvSpPr>
          <p:nvPr>
            <p:ph type="dt" sz="half" idx="10"/>
          </p:nvPr>
        </p:nvSpPr>
        <p:spPr/>
        <p:txBody>
          <a:bodyPr/>
          <a:lstStyle/>
          <a:p>
            <a:fld id="{63685637-309F-4F69-9014-9930A317F166}" type="datetimeFigureOut">
              <a:rPr lang="en-GB" smtClean="0"/>
              <a:t>15/03/2025</a:t>
            </a:fld>
            <a:endParaRPr lang="en-GB"/>
          </a:p>
        </p:txBody>
      </p:sp>
      <p:sp>
        <p:nvSpPr>
          <p:cNvPr id="8" name="Footer Placeholder 7">
            <a:extLst>
              <a:ext uri="{FF2B5EF4-FFF2-40B4-BE49-F238E27FC236}">
                <a16:creationId xmlns:a16="http://schemas.microsoft.com/office/drawing/2014/main" id="{B7EB2664-21D1-990B-A093-5614F86A044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62B241-BE0D-CBFA-2CF5-1007E806676C}"/>
              </a:ext>
            </a:extLst>
          </p:cNvPr>
          <p:cNvSpPr>
            <a:spLocks noGrp="1"/>
          </p:cNvSpPr>
          <p:nvPr>
            <p:ph type="sldNum" sz="quarter" idx="12"/>
          </p:nvPr>
        </p:nvSpPr>
        <p:spPr/>
        <p:txBody>
          <a:bodyPr/>
          <a:lstStyle/>
          <a:p>
            <a:fld id="{38D5E895-0810-45EA-9BC0-4E5CED7117D5}" type="slidenum">
              <a:rPr lang="en-GB" smtClean="0"/>
              <a:t>‹#›</a:t>
            </a:fld>
            <a:endParaRPr lang="en-GB"/>
          </a:p>
        </p:txBody>
      </p:sp>
    </p:spTree>
    <p:extLst>
      <p:ext uri="{BB962C8B-B14F-4D97-AF65-F5344CB8AC3E}">
        <p14:creationId xmlns:p14="http://schemas.microsoft.com/office/powerpoint/2010/main" val="451731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E7D1-A328-62DA-B9FA-6EA1FF78F8C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E2DF3F0-47E2-1347-D93B-16D8F71EEF19}"/>
              </a:ext>
            </a:extLst>
          </p:cNvPr>
          <p:cNvSpPr>
            <a:spLocks noGrp="1"/>
          </p:cNvSpPr>
          <p:nvPr>
            <p:ph type="dt" sz="half" idx="10"/>
          </p:nvPr>
        </p:nvSpPr>
        <p:spPr/>
        <p:txBody>
          <a:bodyPr/>
          <a:lstStyle/>
          <a:p>
            <a:fld id="{63685637-309F-4F69-9014-9930A317F166}" type="datetimeFigureOut">
              <a:rPr lang="en-GB" smtClean="0"/>
              <a:t>15/03/2025</a:t>
            </a:fld>
            <a:endParaRPr lang="en-GB"/>
          </a:p>
        </p:txBody>
      </p:sp>
      <p:sp>
        <p:nvSpPr>
          <p:cNvPr id="4" name="Footer Placeholder 3">
            <a:extLst>
              <a:ext uri="{FF2B5EF4-FFF2-40B4-BE49-F238E27FC236}">
                <a16:creationId xmlns:a16="http://schemas.microsoft.com/office/drawing/2014/main" id="{C6E28373-AD77-EE04-CFB6-4D7764AE122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351379-B2C2-64BC-BD15-E1B909006788}"/>
              </a:ext>
            </a:extLst>
          </p:cNvPr>
          <p:cNvSpPr>
            <a:spLocks noGrp="1"/>
          </p:cNvSpPr>
          <p:nvPr>
            <p:ph type="sldNum" sz="quarter" idx="12"/>
          </p:nvPr>
        </p:nvSpPr>
        <p:spPr/>
        <p:txBody>
          <a:bodyPr/>
          <a:lstStyle/>
          <a:p>
            <a:fld id="{38D5E895-0810-45EA-9BC0-4E5CED7117D5}" type="slidenum">
              <a:rPr lang="en-GB" smtClean="0"/>
              <a:t>‹#›</a:t>
            </a:fld>
            <a:endParaRPr lang="en-GB"/>
          </a:p>
        </p:txBody>
      </p:sp>
    </p:spTree>
    <p:extLst>
      <p:ext uri="{BB962C8B-B14F-4D97-AF65-F5344CB8AC3E}">
        <p14:creationId xmlns:p14="http://schemas.microsoft.com/office/powerpoint/2010/main" val="168228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BA8D07-07BF-0ED1-9797-13218899C350}"/>
              </a:ext>
            </a:extLst>
          </p:cNvPr>
          <p:cNvSpPr>
            <a:spLocks noGrp="1"/>
          </p:cNvSpPr>
          <p:nvPr>
            <p:ph type="dt" sz="half" idx="10"/>
          </p:nvPr>
        </p:nvSpPr>
        <p:spPr/>
        <p:txBody>
          <a:bodyPr/>
          <a:lstStyle/>
          <a:p>
            <a:fld id="{63685637-309F-4F69-9014-9930A317F166}" type="datetimeFigureOut">
              <a:rPr lang="en-GB" smtClean="0"/>
              <a:t>15/03/2025</a:t>
            </a:fld>
            <a:endParaRPr lang="en-GB"/>
          </a:p>
        </p:txBody>
      </p:sp>
      <p:sp>
        <p:nvSpPr>
          <p:cNvPr id="3" name="Footer Placeholder 2">
            <a:extLst>
              <a:ext uri="{FF2B5EF4-FFF2-40B4-BE49-F238E27FC236}">
                <a16:creationId xmlns:a16="http://schemas.microsoft.com/office/drawing/2014/main" id="{469D58CE-A531-9B98-387B-1C946FD2221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4DC1EE-E849-19BF-78CF-45D44B071216}"/>
              </a:ext>
            </a:extLst>
          </p:cNvPr>
          <p:cNvSpPr>
            <a:spLocks noGrp="1"/>
          </p:cNvSpPr>
          <p:nvPr>
            <p:ph type="sldNum" sz="quarter" idx="12"/>
          </p:nvPr>
        </p:nvSpPr>
        <p:spPr/>
        <p:txBody>
          <a:bodyPr/>
          <a:lstStyle/>
          <a:p>
            <a:fld id="{38D5E895-0810-45EA-9BC0-4E5CED7117D5}" type="slidenum">
              <a:rPr lang="en-GB" smtClean="0"/>
              <a:t>‹#›</a:t>
            </a:fld>
            <a:endParaRPr lang="en-GB"/>
          </a:p>
        </p:txBody>
      </p:sp>
    </p:spTree>
    <p:extLst>
      <p:ext uri="{BB962C8B-B14F-4D97-AF65-F5344CB8AC3E}">
        <p14:creationId xmlns:p14="http://schemas.microsoft.com/office/powerpoint/2010/main" val="1645985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3B41D-B97C-6C61-D766-598AE7C30B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A404BDE-D614-174A-2EEB-ECCE3AA22F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917FC8F-9A60-B212-FCAB-5B7238E10C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79A05-7E10-6498-6658-6ECBB93BF852}"/>
              </a:ext>
            </a:extLst>
          </p:cNvPr>
          <p:cNvSpPr>
            <a:spLocks noGrp="1"/>
          </p:cNvSpPr>
          <p:nvPr>
            <p:ph type="dt" sz="half" idx="10"/>
          </p:nvPr>
        </p:nvSpPr>
        <p:spPr/>
        <p:txBody>
          <a:bodyPr/>
          <a:lstStyle/>
          <a:p>
            <a:fld id="{63685637-309F-4F69-9014-9930A317F166}" type="datetimeFigureOut">
              <a:rPr lang="en-GB" smtClean="0"/>
              <a:t>15/03/2025</a:t>
            </a:fld>
            <a:endParaRPr lang="en-GB"/>
          </a:p>
        </p:txBody>
      </p:sp>
      <p:sp>
        <p:nvSpPr>
          <p:cNvPr id="6" name="Footer Placeholder 5">
            <a:extLst>
              <a:ext uri="{FF2B5EF4-FFF2-40B4-BE49-F238E27FC236}">
                <a16:creationId xmlns:a16="http://schemas.microsoft.com/office/drawing/2014/main" id="{BCD42D2E-4A23-701A-7B0B-347D4D531B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F8D36E-F1E0-9D1A-AE80-550960B1B4A3}"/>
              </a:ext>
            </a:extLst>
          </p:cNvPr>
          <p:cNvSpPr>
            <a:spLocks noGrp="1"/>
          </p:cNvSpPr>
          <p:nvPr>
            <p:ph type="sldNum" sz="quarter" idx="12"/>
          </p:nvPr>
        </p:nvSpPr>
        <p:spPr/>
        <p:txBody>
          <a:bodyPr/>
          <a:lstStyle/>
          <a:p>
            <a:fld id="{38D5E895-0810-45EA-9BC0-4E5CED7117D5}" type="slidenum">
              <a:rPr lang="en-GB" smtClean="0"/>
              <a:t>‹#›</a:t>
            </a:fld>
            <a:endParaRPr lang="en-GB"/>
          </a:p>
        </p:txBody>
      </p:sp>
    </p:spTree>
    <p:extLst>
      <p:ext uri="{BB962C8B-B14F-4D97-AF65-F5344CB8AC3E}">
        <p14:creationId xmlns:p14="http://schemas.microsoft.com/office/powerpoint/2010/main" val="2941399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727A9-DB7A-B8D9-7318-936AC97E1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B5337A6-A204-9D17-C88A-DAC5271EE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86806CE-A564-DB2C-D916-9921748F4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FE13AA-1530-31BC-EAAC-96E2AD3EDB0F}"/>
              </a:ext>
            </a:extLst>
          </p:cNvPr>
          <p:cNvSpPr>
            <a:spLocks noGrp="1"/>
          </p:cNvSpPr>
          <p:nvPr>
            <p:ph type="dt" sz="half" idx="10"/>
          </p:nvPr>
        </p:nvSpPr>
        <p:spPr/>
        <p:txBody>
          <a:bodyPr/>
          <a:lstStyle/>
          <a:p>
            <a:fld id="{63685637-309F-4F69-9014-9930A317F166}" type="datetimeFigureOut">
              <a:rPr lang="en-GB" smtClean="0"/>
              <a:t>15/03/2025</a:t>
            </a:fld>
            <a:endParaRPr lang="en-GB"/>
          </a:p>
        </p:txBody>
      </p:sp>
      <p:sp>
        <p:nvSpPr>
          <p:cNvPr id="6" name="Footer Placeholder 5">
            <a:extLst>
              <a:ext uri="{FF2B5EF4-FFF2-40B4-BE49-F238E27FC236}">
                <a16:creationId xmlns:a16="http://schemas.microsoft.com/office/drawing/2014/main" id="{51150526-52C6-376C-FA2D-BB23C31BE8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0A978A-DE03-F87D-65D9-512F26989699}"/>
              </a:ext>
            </a:extLst>
          </p:cNvPr>
          <p:cNvSpPr>
            <a:spLocks noGrp="1"/>
          </p:cNvSpPr>
          <p:nvPr>
            <p:ph type="sldNum" sz="quarter" idx="12"/>
          </p:nvPr>
        </p:nvSpPr>
        <p:spPr/>
        <p:txBody>
          <a:bodyPr/>
          <a:lstStyle/>
          <a:p>
            <a:fld id="{38D5E895-0810-45EA-9BC0-4E5CED7117D5}" type="slidenum">
              <a:rPr lang="en-GB" smtClean="0"/>
              <a:t>‹#›</a:t>
            </a:fld>
            <a:endParaRPr lang="en-GB"/>
          </a:p>
        </p:txBody>
      </p:sp>
    </p:spTree>
    <p:extLst>
      <p:ext uri="{BB962C8B-B14F-4D97-AF65-F5344CB8AC3E}">
        <p14:creationId xmlns:p14="http://schemas.microsoft.com/office/powerpoint/2010/main" val="227812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A52F44-A45B-2865-6FB2-864E58F89B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38ADA4-174A-21F6-AEE1-2BEF1A0560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1FAD8A-CBA3-7A12-F430-17C519B4B3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685637-309F-4F69-9014-9930A317F166}" type="datetimeFigureOut">
              <a:rPr lang="en-GB" smtClean="0"/>
              <a:t>15/03/2025</a:t>
            </a:fld>
            <a:endParaRPr lang="en-GB"/>
          </a:p>
        </p:txBody>
      </p:sp>
      <p:sp>
        <p:nvSpPr>
          <p:cNvPr id="5" name="Footer Placeholder 4">
            <a:extLst>
              <a:ext uri="{FF2B5EF4-FFF2-40B4-BE49-F238E27FC236}">
                <a16:creationId xmlns:a16="http://schemas.microsoft.com/office/drawing/2014/main" id="{9D7031C7-532C-6316-826D-B89AECED06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6DB4EF8-9B78-BB59-F858-75E0E3E5A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D5E895-0810-45EA-9BC0-4E5CED7117D5}" type="slidenum">
              <a:rPr lang="en-GB" smtClean="0"/>
              <a:t>‹#›</a:t>
            </a:fld>
            <a:endParaRPr lang="en-GB"/>
          </a:p>
        </p:txBody>
      </p:sp>
    </p:spTree>
    <p:extLst>
      <p:ext uri="{BB962C8B-B14F-4D97-AF65-F5344CB8AC3E}">
        <p14:creationId xmlns:p14="http://schemas.microsoft.com/office/powerpoint/2010/main" val="3030001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478CED-DD98-A029-5D5B-A1EA7E5D7A25}"/>
              </a:ext>
            </a:extLst>
          </p:cNvPr>
          <p:cNvSpPr/>
          <p:nvPr/>
        </p:nvSpPr>
        <p:spPr>
          <a:xfrm>
            <a:off x="2804748" y="2967335"/>
            <a:ext cx="658250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Regular Expressions</a:t>
            </a:r>
          </a:p>
        </p:txBody>
      </p:sp>
    </p:spTree>
    <p:extLst>
      <p:ext uri="{BB962C8B-B14F-4D97-AF65-F5344CB8AC3E}">
        <p14:creationId xmlns:p14="http://schemas.microsoft.com/office/powerpoint/2010/main" val="88279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0B525-C028-94AE-20AF-5458458743A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ED2531-DFF9-8632-C239-E8BB51550F7F}"/>
              </a:ext>
            </a:extLst>
          </p:cNvPr>
          <p:cNvSpPr txBox="1"/>
          <p:nvPr/>
        </p:nvSpPr>
        <p:spPr>
          <a:xfrm>
            <a:off x="163032" y="782122"/>
            <a:ext cx="11865935" cy="3477875"/>
          </a:xfrm>
          <a:prstGeom prst="rect">
            <a:avLst/>
          </a:prstGeom>
          <a:noFill/>
        </p:spPr>
        <p:txBody>
          <a:bodyPr wrap="square">
            <a:spAutoFit/>
          </a:bodyPr>
          <a:lstStyle/>
          <a:p>
            <a:r>
              <a:rPr lang="en-GB" sz="2000" b="1" dirty="0">
                <a:solidFill>
                  <a:srgbClr val="FF0000"/>
                </a:solidFill>
              </a:rPr>
              <a:t>Regex Metacharacters:</a:t>
            </a:r>
          </a:p>
          <a:p>
            <a:endParaRPr lang="en-GB" sz="2000" b="1" dirty="0">
              <a:solidFill>
                <a:srgbClr val="FF0000"/>
              </a:solidFill>
            </a:endParaRPr>
          </a:p>
          <a:p>
            <a:r>
              <a:rPr lang="en-GB" dirty="0"/>
              <a:t>We can use both the special and ordinary characters inside a regular expression. For example, Most ordinary characters, like 'A', 'p', are the simplest regular expressions; they match themselves.</a:t>
            </a:r>
          </a:p>
          <a:p>
            <a:endParaRPr lang="en-GB" dirty="0"/>
          </a:p>
          <a:p>
            <a:r>
              <a:rPr lang="en-GB" dirty="0"/>
              <a:t> You can concatenate ordinary characters, so the </a:t>
            </a:r>
            <a:r>
              <a:rPr lang="en-GB" dirty="0" err="1"/>
              <a:t>PYnative</a:t>
            </a:r>
            <a:r>
              <a:rPr lang="en-GB" dirty="0"/>
              <a:t> pattern matches the string '</a:t>
            </a:r>
            <a:r>
              <a:rPr lang="en-GB" dirty="0" err="1"/>
              <a:t>PYnative</a:t>
            </a:r>
            <a:r>
              <a:rPr lang="en-GB" dirty="0"/>
              <a:t>'.</a:t>
            </a:r>
          </a:p>
          <a:p>
            <a:endParaRPr lang="en-GB" dirty="0"/>
          </a:p>
          <a:p>
            <a:r>
              <a:rPr lang="en-GB" dirty="0"/>
              <a:t>Apart from </a:t>
            </a:r>
            <a:r>
              <a:rPr lang="en-GB" dirty="0" err="1"/>
              <a:t>fo</a:t>
            </a:r>
            <a:r>
              <a:rPr lang="en-GB" dirty="0"/>
              <a:t> this we also have special characters. For example, characters like '|', '+', or '*', are special. </a:t>
            </a:r>
          </a:p>
          <a:p>
            <a:endParaRPr lang="en-GB" dirty="0"/>
          </a:p>
          <a:p>
            <a:r>
              <a:rPr lang="en-GB" dirty="0"/>
              <a:t>Special metacharacters don’t match themselves. Instead, they indicate that some rules. </a:t>
            </a:r>
          </a:p>
          <a:p>
            <a:endParaRPr lang="en-GB" dirty="0"/>
          </a:p>
          <a:p>
            <a:r>
              <a:rPr lang="en-GB" dirty="0"/>
              <a:t>Special characters affect how the regular expressions around them are interpreted.</a:t>
            </a:r>
          </a:p>
        </p:txBody>
      </p:sp>
    </p:spTree>
    <p:extLst>
      <p:ext uri="{BB962C8B-B14F-4D97-AF65-F5344CB8AC3E}">
        <p14:creationId xmlns:p14="http://schemas.microsoft.com/office/powerpoint/2010/main" val="39272793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88FF-FDCC-2376-F34B-A1062C43B0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6C9482-D04D-488F-0B9F-68D1E4F8C291}"/>
              </a:ext>
            </a:extLst>
          </p:cNvPr>
          <p:cNvSpPr txBox="1"/>
          <p:nvPr/>
        </p:nvSpPr>
        <p:spPr>
          <a:xfrm>
            <a:off x="244549" y="148856"/>
            <a:ext cx="11759609" cy="1261884"/>
          </a:xfrm>
          <a:prstGeom prst="rect">
            <a:avLst/>
          </a:prstGeom>
          <a:noFill/>
        </p:spPr>
        <p:txBody>
          <a:bodyPr wrap="square">
            <a:spAutoFit/>
          </a:bodyPr>
          <a:lstStyle/>
          <a:p>
            <a:r>
              <a:rPr lang="en-GB" sz="2000" b="1" dirty="0">
                <a:solidFill>
                  <a:srgbClr val="FF0000"/>
                </a:solidFill>
              </a:rPr>
              <a:t>Split string by upper case words</a:t>
            </a:r>
          </a:p>
          <a:p>
            <a:endParaRPr lang="en-GB" sz="2000" b="1" dirty="0">
              <a:solidFill>
                <a:srgbClr val="FF0000"/>
              </a:solidFill>
            </a:endParaRPr>
          </a:p>
          <a:p>
            <a:r>
              <a:rPr lang="en-GB" dirty="0"/>
              <a:t>For example, you have a string like “EMMA loves PYTHON and ML”, and you wanted to split it by uppercase words to get results like [‘HELLO there’, ‘HOW are’, ‘YOU’]</a:t>
            </a:r>
          </a:p>
        </p:txBody>
      </p:sp>
      <p:pic>
        <p:nvPicPr>
          <p:cNvPr id="5" name="Picture 4">
            <a:extLst>
              <a:ext uri="{FF2B5EF4-FFF2-40B4-BE49-F238E27FC236}">
                <a16:creationId xmlns:a16="http://schemas.microsoft.com/office/drawing/2014/main" id="{357ECED5-C923-F71B-9820-B6833695C247}"/>
              </a:ext>
            </a:extLst>
          </p:cNvPr>
          <p:cNvPicPr>
            <a:picLocks noChangeAspect="1"/>
          </p:cNvPicPr>
          <p:nvPr/>
        </p:nvPicPr>
        <p:blipFill>
          <a:blip r:embed="rId2"/>
          <a:stretch>
            <a:fillRect/>
          </a:stretch>
        </p:blipFill>
        <p:spPr>
          <a:xfrm>
            <a:off x="1212664" y="1611053"/>
            <a:ext cx="7172325" cy="2381250"/>
          </a:xfrm>
          <a:prstGeom prst="rect">
            <a:avLst/>
          </a:prstGeom>
        </p:spPr>
      </p:pic>
      <p:sp>
        <p:nvSpPr>
          <p:cNvPr id="7" name="TextBox 6">
            <a:extLst>
              <a:ext uri="{FF2B5EF4-FFF2-40B4-BE49-F238E27FC236}">
                <a16:creationId xmlns:a16="http://schemas.microsoft.com/office/drawing/2014/main" id="{E820EE42-16FF-8591-67E6-5548080A7374}"/>
              </a:ext>
            </a:extLst>
          </p:cNvPr>
          <p:cNvSpPr txBox="1"/>
          <p:nvPr/>
        </p:nvSpPr>
        <p:spPr>
          <a:xfrm>
            <a:off x="336696" y="4816848"/>
            <a:ext cx="10147005" cy="1477328"/>
          </a:xfrm>
          <a:prstGeom prst="rect">
            <a:avLst/>
          </a:prstGeom>
          <a:noFill/>
        </p:spPr>
        <p:txBody>
          <a:bodyPr wrap="square">
            <a:spAutoFit/>
          </a:bodyPr>
          <a:lstStyle/>
          <a:p>
            <a:r>
              <a:rPr lang="en-GB" b="1" dirty="0">
                <a:solidFill>
                  <a:srgbClr val="FF0000"/>
                </a:solidFill>
              </a:rPr>
              <a:t>Explanation</a:t>
            </a:r>
          </a:p>
          <a:p>
            <a:endParaRPr lang="en-GB" dirty="0"/>
          </a:p>
          <a:p>
            <a:pPr marL="285750" indent="-285750">
              <a:buFont typeface="Wingdings" panose="05000000000000000000" pitchFamily="2" charset="2"/>
              <a:buChar char="q"/>
            </a:pPr>
            <a:r>
              <a:rPr lang="en-GB" dirty="0"/>
              <a:t>We used lookahead regex \s(?=[A-Z]).</a:t>
            </a:r>
          </a:p>
          <a:p>
            <a:pPr marL="285750" indent="-285750">
              <a:buFont typeface="Wingdings" panose="05000000000000000000" pitchFamily="2" charset="2"/>
              <a:buChar char="q"/>
            </a:pPr>
            <a:r>
              <a:rPr lang="en-GB" dirty="0"/>
              <a:t>This regex will split at every space(\s), followed by a string of upper-case letters([A-Z]) that end in a word-boundary(\b).</a:t>
            </a:r>
          </a:p>
        </p:txBody>
      </p:sp>
    </p:spTree>
    <p:extLst>
      <p:ext uri="{BB962C8B-B14F-4D97-AF65-F5344CB8AC3E}">
        <p14:creationId xmlns:p14="http://schemas.microsoft.com/office/powerpoint/2010/main" val="27714736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58DC53-BED5-FEF9-4345-D177A7F296B2}"/>
              </a:ext>
            </a:extLst>
          </p:cNvPr>
          <p:cNvSpPr txBox="1"/>
          <p:nvPr/>
        </p:nvSpPr>
        <p:spPr>
          <a:xfrm>
            <a:off x="170121" y="244550"/>
            <a:ext cx="11770242" cy="2369880"/>
          </a:xfrm>
          <a:prstGeom prst="rect">
            <a:avLst/>
          </a:prstGeom>
          <a:noFill/>
        </p:spPr>
        <p:txBody>
          <a:bodyPr wrap="square">
            <a:spAutoFit/>
          </a:bodyPr>
          <a:lstStyle/>
          <a:p>
            <a:r>
              <a:rPr lang="en-GB" sz="2000" b="1" dirty="0">
                <a:solidFill>
                  <a:srgbClr val="FF0000"/>
                </a:solidFill>
              </a:rPr>
              <a:t>Python Regex Replace Pattern in a string using </a:t>
            </a:r>
            <a:r>
              <a:rPr lang="en-GB" sz="2000" b="1" dirty="0" err="1">
                <a:solidFill>
                  <a:srgbClr val="FF0000"/>
                </a:solidFill>
              </a:rPr>
              <a:t>re.sub</a:t>
            </a:r>
            <a:r>
              <a:rPr lang="en-GB" sz="2000" b="1" dirty="0">
                <a:solidFill>
                  <a:srgbClr val="FF0000"/>
                </a:solidFill>
              </a:rPr>
              <a:t>()</a:t>
            </a:r>
          </a:p>
          <a:p>
            <a:endParaRPr lang="en-GB" sz="2000" b="1" dirty="0">
              <a:solidFill>
                <a:srgbClr val="FF0000"/>
              </a:solidFill>
            </a:endParaRPr>
          </a:p>
          <a:p>
            <a:r>
              <a:rPr lang="en-GB" dirty="0"/>
              <a:t>will learn how to use regular expressions to perform search and replace operations on strings in Python.</a:t>
            </a:r>
          </a:p>
          <a:p>
            <a:endParaRPr lang="en-GB" dirty="0"/>
          </a:p>
          <a:p>
            <a:r>
              <a:rPr lang="en-GB" dirty="0"/>
              <a:t>Python regex offers sub() the </a:t>
            </a:r>
            <a:r>
              <a:rPr lang="en-GB" dirty="0" err="1"/>
              <a:t>subn</a:t>
            </a:r>
            <a:r>
              <a:rPr lang="en-GB" dirty="0"/>
              <a:t>() methods to search and replace patterns in a string. Using these methods we can replace one or more occurrences of a regex pattern in the target string with a substitute string.</a:t>
            </a:r>
          </a:p>
          <a:p>
            <a:endParaRPr lang="en-GB" dirty="0"/>
          </a:p>
          <a:p>
            <a:r>
              <a:rPr lang="en-GB" dirty="0"/>
              <a:t>After reading this article you will able to perform the following regex replacement operations in Python.</a:t>
            </a:r>
          </a:p>
        </p:txBody>
      </p:sp>
      <p:pic>
        <p:nvPicPr>
          <p:cNvPr id="7" name="Picture 6">
            <a:extLst>
              <a:ext uri="{FF2B5EF4-FFF2-40B4-BE49-F238E27FC236}">
                <a16:creationId xmlns:a16="http://schemas.microsoft.com/office/drawing/2014/main" id="{7A490034-04E9-2D55-FFE7-42F9E9498AC7}"/>
              </a:ext>
            </a:extLst>
          </p:cNvPr>
          <p:cNvPicPr>
            <a:picLocks noChangeAspect="1"/>
          </p:cNvPicPr>
          <p:nvPr/>
        </p:nvPicPr>
        <p:blipFill>
          <a:blip r:embed="rId2"/>
          <a:stretch>
            <a:fillRect/>
          </a:stretch>
        </p:blipFill>
        <p:spPr>
          <a:xfrm>
            <a:off x="2057953" y="2614430"/>
            <a:ext cx="7629525" cy="3848100"/>
          </a:xfrm>
          <a:prstGeom prst="rect">
            <a:avLst/>
          </a:prstGeom>
        </p:spPr>
      </p:pic>
    </p:spTree>
    <p:extLst>
      <p:ext uri="{BB962C8B-B14F-4D97-AF65-F5344CB8AC3E}">
        <p14:creationId xmlns:p14="http://schemas.microsoft.com/office/powerpoint/2010/main" val="11622167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99B9B-118E-6627-D1C6-B47647FEAF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54B6FE-4886-43A4-404E-0FF6523B4CED}"/>
              </a:ext>
            </a:extLst>
          </p:cNvPr>
          <p:cNvSpPr txBox="1"/>
          <p:nvPr/>
        </p:nvSpPr>
        <p:spPr>
          <a:xfrm>
            <a:off x="276447" y="510363"/>
            <a:ext cx="8867553" cy="369332"/>
          </a:xfrm>
          <a:prstGeom prst="rect">
            <a:avLst/>
          </a:prstGeom>
          <a:noFill/>
        </p:spPr>
        <p:txBody>
          <a:bodyPr wrap="square">
            <a:spAutoFit/>
          </a:bodyPr>
          <a:lstStyle/>
          <a:p>
            <a:pPr algn="l">
              <a:spcBef>
                <a:spcPts val="2250"/>
              </a:spcBef>
              <a:spcAft>
                <a:spcPts val="1875"/>
              </a:spcAft>
              <a:buNone/>
            </a:pPr>
            <a:endParaRPr lang="en-US" b="0" i="0" dirty="0">
              <a:solidFill>
                <a:srgbClr val="222222"/>
              </a:solidFill>
              <a:effectLst/>
              <a:latin typeface="Inter-Regular"/>
            </a:endParaRPr>
          </a:p>
        </p:txBody>
      </p:sp>
      <p:sp>
        <p:nvSpPr>
          <p:cNvPr id="5" name="TextBox 4">
            <a:extLst>
              <a:ext uri="{FF2B5EF4-FFF2-40B4-BE49-F238E27FC236}">
                <a16:creationId xmlns:a16="http://schemas.microsoft.com/office/drawing/2014/main" id="{EC45B61C-4C1A-705F-ACEE-A2674774BC5D}"/>
              </a:ext>
            </a:extLst>
          </p:cNvPr>
          <p:cNvSpPr txBox="1"/>
          <p:nvPr/>
        </p:nvSpPr>
        <p:spPr>
          <a:xfrm>
            <a:off x="606056" y="1286541"/>
            <a:ext cx="8540602" cy="2893100"/>
          </a:xfrm>
          <a:prstGeom prst="rect">
            <a:avLst/>
          </a:prstGeom>
          <a:noFill/>
        </p:spPr>
        <p:txBody>
          <a:bodyPr wrap="square">
            <a:spAutoFit/>
          </a:bodyPr>
          <a:lstStyle/>
          <a:p>
            <a:r>
              <a:rPr lang="en-GB" sz="2000" b="1" dirty="0">
                <a:solidFill>
                  <a:srgbClr val="FF0000"/>
                </a:solidFill>
              </a:rPr>
              <a:t>contents</a:t>
            </a:r>
          </a:p>
          <a:p>
            <a:pPr marL="285750" indent="-285750">
              <a:buFont typeface="Wingdings" panose="05000000000000000000" pitchFamily="2" charset="2"/>
              <a:buChar char="q"/>
            </a:pPr>
            <a:r>
              <a:rPr lang="en-GB" b="1" dirty="0">
                <a:solidFill>
                  <a:schemeClr val="tx2">
                    <a:lumMod val="50000"/>
                    <a:lumOff val="50000"/>
                  </a:schemeClr>
                </a:solidFill>
              </a:rPr>
              <a:t>How to use </a:t>
            </a:r>
            <a:r>
              <a:rPr lang="en-GB" b="1" dirty="0" err="1">
                <a:solidFill>
                  <a:schemeClr val="tx2">
                    <a:lumMod val="50000"/>
                    <a:lumOff val="50000"/>
                  </a:schemeClr>
                </a:solidFill>
              </a:rPr>
              <a:t>re.sub</a:t>
            </a:r>
            <a:r>
              <a:rPr lang="en-GB" b="1" dirty="0">
                <a:solidFill>
                  <a:schemeClr val="tx2">
                    <a:lumMod val="50000"/>
                    <a:lumOff val="50000"/>
                  </a:schemeClr>
                </a:solidFill>
              </a:rPr>
              <a:t>() method</a:t>
            </a:r>
          </a:p>
          <a:p>
            <a:pPr marL="285750" indent="-285750">
              <a:buFont typeface="Wingdings" panose="05000000000000000000" pitchFamily="2" charset="2"/>
              <a:buChar char="q"/>
            </a:pPr>
            <a:r>
              <a:rPr lang="en-GB" b="1" dirty="0">
                <a:solidFill>
                  <a:schemeClr val="tx2">
                    <a:lumMod val="50000"/>
                    <a:lumOff val="50000"/>
                  </a:schemeClr>
                </a:solidFill>
              </a:rPr>
              <a:t>Regex example to replace all whitespace with an underscore</a:t>
            </a:r>
          </a:p>
          <a:p>
            <a:pPr marL="285750" indent="-285750">
              <a:buFont typeface="Wingdings" panose="05000000000000000000" pitchFamily="2" charset="2"/>
              <a:buChar char="q"/>
            </a:pPr>
            <a:r>
              <a:rPr lang="en-GB" b="1" dirty="0">
                <a:solidFill>
                  <a:schemeClr val="tx2">
                    <a:lumMod val="50000"/>
                    <a:lumOff val="50000"/>
                  </a:schemeClr>
                </a:solidFill>
              </a:rPr>
              <a:t>Regex to remove whitespaces from a string</a:t>
            </a:r>
          </a:p>
          <a:p>
            <a:pPr marL="285750" indent="-285750">
              <a:buFont typeface="Wingdings" panose="05000000000000000000" pitchFamily="2" charset="2"/>
              <a:buChar char="q"/>
            </a:pPr>
            <a:r>
              <a:rPr lang="en-GB" b="1" dirty="0">
                <a:solidFill>
                  <a:schemeClr val="tx2">
                    <a:lumMod val="50000"/>
                    <a:lumOff val="50000"/>
                  </a:schemeClr>
                </a:solidFill>
              </a:rPr>
              <a:t>Substitute multiple whitespaces with single whitespace using regex</a:t>
            </a:r>
          </a:p>
          <a:p>
            <a:pPr marL="285750" indent="-285750">
              <a:buFont typeface="Wingdings" panose="05000000000000000000" pitchFamily="2" charset="2"/>
              <a:buChar char="q"/>
            </a:pPr>
            <a:r>
              <a:rPr lang="en-GB" b="1" dirty="0">
                <a:solidFill>
                  <a:schemeClr val="tx2">
                    <a:lumMod val="50000"/>
                    <a:lumOff val="50000"/>
                  </a:schemeClr>
                </a:solidFill>
              </a:rPr>
              <a:t>Limit the maximum number of pattern occurrences to be replaced</a:t>
            </a:r>
          </a:p>
          <a:p>
            <a:pPr marL="285750" indent="-285750">
              <a:buFont typeface="Wingdings" panose="05000000000000000000" pitchFamily="2" charset="2"/>
              <a:buChar char="q"/>
            </a:pPr>
            <a:r>
              <a:rPr lang="en-GB" b="1" dirty="0">
                <a:solidFill>
                  <a:schemeClr val="tx2">
                    <a:lumMod val="50000"/>
                    <a:lumOff val="50000"/>
                  </a:schemeClr>
                </a:solidFill>
              </a:rPr>
              <a:t>Regex replacement function</a:t>
            </a:r>
          </a:p>
          <a:p>
            <a:pPr marL="285750" indent="-285750">
              <a:buFont typeface="Wingdings" panose="05000000000000000000" pitchFamily="2" charset="2"/>
              <a:buChar char="q"/>
            </a:pPr>
            <a:r>
              <a:rPr lang="en-GB" b="1" dirty="0">
                <a:solidFill>
                  <a:schemeClr val="tx2">
                    <a:lumMod val="50000"/>
                    <a:lumOff val="50000"/>
                  </a:schemeClr>
                </a:solidFill>
              </a:rPr>
              <a:t>Regex replace group/multiple regex patterns</a:t>
            </a:r>
          </a:p>
          <a:p>
            <a:pPr marL="285750" indent="-285750">
              <a:buFont typeface="Wingdings" panose="05000000000000000000" pitchFamily="2" charset="2"/>
              <a:buChar char="q"/>
            </a:pPr>
            <a:r>
              <a:rPr lang="en-GB" b="1" dirty="0">
                <a:solidFill>
                  <a:schemeClr val="tx2">
                    <a:lumMod val="50000"/>
                    <a:lumOff val="50000"/>
                  </a:schemeClr>
                </a:solidFill>
              </a:rPr>
              <a:t>Replace multiple regex patterns with different replacement</a:t>
            </a:r>
          </a:p>
          <a:p>
            <a:pPr marL="285750" indent="-285750">
              <a:buFont typeface="Wingdings" panose="05000000000000000000" pitchFamily="2" charset="2"/>
              <a:buChar char="q"/>
            </a:pPr>
            <a:r>
              <a:rPr lang="en-GB" b="1" dirty="0">
                <a:solidFill>
                  <a:schemeClr val="tx2">
                    <a:lumMod val="50000"/>
                    <a:lumOff val="50000"/>
                  </a:schemeClr>
                </a:solidFill>
              </a:rPr>
              <a:t>RE’s </a:t>
            </a:r>
            <a:r>
              <a:rPr lang="en-GB" b="1" dirty="0" err="1">
                <a:solidFill>
                  <a:schemeClr val="tx2">
                    <a:lumMod val="50000"/>
                    <a:lumOff val="50000"/>
                  </a:schemeClr>
                </a:solidFill>
              </a:rPr>
              <a:t>subn</a:t>
            </a:r>
            <a:r>
              <a:rPr lang="en-GB" b="1" dirty="0">
                <a:solidFill>
                  <a:schemeClr val="tx2">
                    <a:lumMod val="50000"/>
                    <a:lumOff val="50000"/>
                  </a:schemeClr>
                </a:solidFill>
              </a:rPr>
              <a:t>() method</a:t>
            </a:r>
          </a:p>
        </p:txBody>
      </p:sp>
    </p:spTree>
    <p:extLst>
      <p:ext uri="{BB962C8B-B14F-4D97-AF65-F5344CB8AC3E}">
        <p14:creationId xmlns:p14="http://schemas.microsoft.com/office/powerpoint/2010/main" val="33336779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CC68F-01B3-BC31-7531-94CCEA3103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3D72FD-E0CF-F06A-CED2-78BA0E80FEAF}"/>
              </a:ext>
            </a:extLst>
          </p:cNvPr>
          <p:cNvSpPr txBox="1"/>
          <p:nvPr/>
        </p:nvSpPr>
        <p:spPr>
          <a:xfrm>
            <a:off x="170121" y="148856"/>
            <a:ext cx="12021879" cy="1785104"/>
          </a:xfrm>
          <a:prstGeom prst="rect">
            <a:avLst/>
          </a:prstGeom>
          <a:noFill/>
        </p:spPr>
        <p:txBody>
          <a:bodyPr wrap="square">
            <a:spAutoFit/>
          </a:bodyPr>
          <a:lstStyle/>
          <a:p>
            <a:r>
              <a:rPr lang="en-GB" sz="2000" b="1" dirty="0">
                <a:solidFill>
                  <a:srgbClr val="FF0000"/>
                </a:solidFill>
              </a:rPr>
              <a:t>Regex example to replace all whitespace with an underscore</a:t>
            </a:r>
          </a:p>
          <a:p>
            <a:r>
              <a:rPr lang="en-GB" dirty="0"/>
              <a:t>Now, let’s see how to use </a:t>
            </a:r>
            <a:r>
              <a:rPr lang="en-GB" dirty="0" err="1"/>
              <a:t>re.sub</a:t>
            </a:r>
            <a:r>
              <a:rPr lang="en-GB" dirty="0"/>
              <a:t>() with the help of a simple example. Here, we will perform two replacement operations</a:t>
            </a:r>
          </a:p>
          <a:p>
            <a:endParaRPr lang="en-GB" dirty="0"/>
          </a:p>
          <a:p>
            <a:pPr marL="285750" indent="-285750">
              <a:buFont typeface="Wingdings" panose="05000000000000000000" pitchFamily="2" charset="2"/>
              <a:buChar char="q"/>
            </a:pPr>
            <a:r>
              <a:rPr lang="en-GB" b="1" dirty="0"/>
              <a:t>Replace all the whitespace with a hyphen</a:t>
            </a:r>
          </a:p>
          <a:p>
            <a:pPr marL="285750" indent="-285750">
              <a:buFont typeface="Wingdings" panose="05000000000000000000" pitchFamily="2" charset="2"/>
              <a:buChar char="q"/>
            </a:pPr>
            <a:r>
              <a:rPr lang="en-GB" b="1" dirty="0"/>
              <a:t>Remove all whitespaces</a:t>
            </a:r>
          </a:p>
          <a:p>
            <a:r>
              <a:rPr lang="en-GB" dirty="0"/>
              <a:t>Let’s see the first scenario first.</a:t>
            </a:r>
          </a:p>
        </p:txBody>
      </p:sp>
      <p:sp>
        <p:nvSpPr>
          <p:cNvPr id="5" name="TextBox 4">
            <a:extLst>
              <a:ext uri="{FF2B5EF4-FFF2-40B4-BE49-F238E27FC236}">
                <a16:creationId xmlns:a16="http://schemas.microsoft.com/office/drawing/2014/main" id="{D5F7FFA5-592C-1FAB-D543-332DE92558B3}"/>
              </a:ext>
            </a:extLst>
          </p:cNvPr>
          <p:cNvSpPr txBox="1"/>
          <p:nvPr/>
        </p:nvSpPr>
        <p:spPr>
          <a:xfrm>
            <a:off x="170121" y="2274285"/>
            <a:ext cx="6097772" cy="2862322"/>
          </a:xfrm>
          <a:prstGeom prst="rect">
            <a:avLst/>
          </a:prstGeom>
          <a:noFill/>
        </p:spPr>
        <p:txBody>
          <a:bodyPr wrap="square">
            <a:spAutoFit/>
          </a:bodyPr>
          <a:lstStyle/>
          <a:p>
            <a:r>
              <a:rPr lang="en-GB" b="1" dirty="0">
                <a:solidFill>
                  <a:srgbClr val="FF0000"/>
                </a:solidFill>
              </a:rPr>
              <a:t>Pattern to replace: \s</a:t>
            </a:r>
          </a:p>
          <a:p>
            <a:endParaRPr lang="en-GB" dirty="0"/>
          </a:p>
          <a:p>
            <a:r>
              <a:rPr lang="en-GB" dirty="0"/>
              <a:t>In this example, we will use the \s regex special sequence that matches any whitespace character, short for [ \t\n\x0b\r\f]</a:t>
            </a:r>
          </a:p>
          <a:p>
            <a:endParaRPr lang="en-GB" dirty="0"/>
          </a:p>
          <a:p>
            <a:r>
              <a:rPr lang="en-GB" dirty="0"/>
              <a:t>Let’s assume you have the following string and you wanted to replace all the whitespace with an underscore.</a:t>
            </a:r>
          </a:p>
          <a:p>
            <a:endParaRPr lang="en-GB" dirty="0"/>
          </a:p>
          <a:p>
            <a:r>
              <a:rPr lang="en-GB" dirty="0" err="1"/>
              <a:t>target_string</a:t>
            </a:r>
            <a:r>
              <a:rPr lang="en-GB" dirty="0"/>
              <a:t> = "Jessa knows testing and machine learning"</a:t>
            </a:r>
          </a:p>
        </p:txBody>
      </p:sp>
      <p:pic>
        <p:nvPicPr>
          <p:cNvPr id="7" name="Picture 6">
            <a:extLst>
              <a:ext uri="{FF2B5EF4-FFF2-40B4-BE49-F238E27FC236}">
                <a16:creationId xmlns:a16="http://schemas.microsoft.com/office/drawing/2014/main" id="{64ECD939-BDD2-FCC5-5691-AF2DBCD50EDA}"/>
              </a:ext>
            </a:extLst>
          </p:cNvPr>
          <p:cNvPicPr>
            <a:picLocks noChangeAspect="1"/>
          </p:cNvPicPr>
          <p:nvPr/>
        </p:nvPicPr>
        <p:blipFill>
          <a:blip r:embed="rId2"/>
          <a:stretch>
            <a:fillRect/>
          </a:stretch>
        </p:blipFill>
        <p:spPr>
          <a:xfrm>
            <a:off x="6096000" y="1838325"/>
            <a:ext cx="5699161" cy="3181350"/>
          </a:xfrm>
          <a:prstGeom prst="rect">
            <a:avLst/>
          </a:prstGeom>
        </p:spPr>
      </p:pic>
    </p:spTree>
    <p:extLst>
      <p:ext uri="{BB962C8B-B14F-4D97-AF65-F5344CB8AC3E}">
        <p14:creationId xmlns:p14="http://schemas.microsoft.com/office/powerpoint/2010/main" val="24650214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695E0-2140-8C47-B546-2F16B27DF2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5FC5D1-E44B-ADED-A2B3-4D95DBB671BC}"/>
              </a:ext>
            </a:extLst>
          </p:cNvPr>
          <p:cNvSpPr txBox="1"/>
          <p:nvPr/>
        </p:nvSpPr>
        <p:spPr>
          <a:xfrm>
            <a:off x="138223" y="202019"/>
            <a:ext cx="11802140" cy="2893100"/>
          </a:xfrm>
          <a:prstGeom prst="rect">
            <a:avLst/>
          </a:prstGeom>
          <a:noFill/>
        </p:spPr>
        <p:txBody>
          <a:bodyPr wrap="square">
            <a:spAutoFit/>
          </a:bodyPr>
          <a:lstStyle/>
          <a:p>
            <a:r>
              <a:rPr lang="en-GB" sz="2000" b="1" dirty="0">
                <a:solidFill>
                  <a:srgbClr val="FF0000"/>
                </a:solidFill>
              </a:rPr>
              <a:t>Regex to remove whitespaces from a string</a:t>
            </a:r>
          </a:p>
          <a:p>
            <a:r>
              <a:rPr lang="en-GB" dirty="0"/>
              <a:t>Now, let’s move to the second scenario, where you can remove all whitespace from a string using regex. This regex remove operation includes the following four cases.</a:t>
            </a:r>
          </a:p>
          <a:p>
            <a:endParaRPr lang="en-GB" dirty="0"/>
          </a:p>
          <a:p>
            <a:pPr marL="285750" indent="-285750">
              <a:buFont typeface="Wingdings" panose="05000000000000000000" pitchFamily="2" charset="2"/>
              <a:buChar char="q"/>
            </a:pPr>
            <a:r>
              <a:rPr lang="en-GB" b="1" dirty="0"/>
              <a:t>Remove all spaces, including single or multiple spaces ( pattern to remove \s+ )</a:t>
            </a:r>
          </a:p>
          <a:p>
            <a:pPr marL="285750" indent="-285750">
              <a:buFont typeface="Wingdings" panose="05000000000000000000" pitchFamily="2" charset="2"/>
              <a:buChar char="q"/>
            </a:pPr>
            <a:r>
              <a:rPr lang="en-GB" b="1" dirty="0"/>
              <a:t>Remove leading spaces ( pattern to remove ^\s+ )</a:t>
            </a:r>
          </a:p>
          <a:p>
            <a:pPr marL="285750" indent="-285750">
              <a:buFont typeface="Wingdings" panose="05000000000000000000" pitchFamily="2" charset="2"/>
              <a:buChar char="q"/>
            </a:pPr>
            <a:r>
              <a:rPr lang="en-GB" b="1" dirty="0"/>
              <a:t>Remove trailing spaces ( pattern to remove \s+$ )</a:t>
            </a:r>
          </a:p>
          <a:p>
            <a:pPr marL="285750" indent="-285750">
              <a:buFont typeface="Wingdings" panose="05000000000000000000" pitchFamily="2" charset="2"/>
              <a:buChar char="q"/>
            </a:pPr>
            <a:r>
              <a:rPr lang="en-GB" b="1" dirty="0"/>
              <a:t>Remove both leading and trailing spaces. (pattern to remove  ^\s+|\s+$ )</a:t>
            </a:r>
          </a:p>
          <a:p>
            <a:endParaRPr lang="en-GB" b="1" dirty="0"/>
          </a:p>
          <a:p>
            <a:r>
              <a:rPr lang="en-GB" dirty="0"/>
              <a:t>Example 1: Remove all spaces</a:t>
            </a:r>
          </a:p>
        </p:txBody>
      </p:sp>
      <p:pic>
        <p:nvPicPr>
          <p:cNvPr id="7" name="Picture 6">
            <a:extLst>
              <a:ext uri="{FF2B5EF4-FFF2-40B4-BE49-F238E27FC236}">
                <a16:creationId xmlns:a16="http://schemas.microsoft.com/office/drawing/2014/main" id="{692ED674-1A5B-8615-5EFA-4D93E8E3D45A}"/>
              </a:ext>
            </a:extLst>
          </p:cNvPr>
          <p:cNvPicPr>
            <a:picLocks noChangeAspect="1"/>
          </p:cNvPicPr>
          <p:nvPr/>
        </p:nvPicPr>
        <p:blipFill>
          <a:blip r:embed="rId2"/>
          <a:stretch>
            <a:fillRect/>
          </a:stretch>
        </p:blipFill>
        <p:spPr>
          <a:xfrm>
            <a:off x="3808640" y="2786964"/>
            <a:ext cx="7448550" cy="3905250"/>
          </a:xfrm>
          <a:prstGeom prst="rect">
            <a:avLst/>
          </a:prstGeom>
        </p:spPr>
      </p:pic>
    </p:spTree>
    <p:extLst>
      <p:ext uri="{BB962C8B-B14F-4D97-AF65-F5344CB8AC3E}">
        <p14:creationId xmlns:p14="http://schemas.microsoft.com/office/powerpoint/2010/main" val="12767057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7ED32-51EC-36E0-CC19-ABC40A6B08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03E17B-A4D4-814E-D53B-89DAF04C2C52}"/>
              </a:ext>
            </a:extLst>
          </p:cNvPr>
          <p:cNvSpPr txBox="1"/>
          <p:nvPr/>
        </p:nvSpPr>
        <p:spPr>
          <a:xfrm>
            <a:off x="102781" y="245953"/>
            <a:ext cx="6096000" cy="369332"/>
          </a:xfrm>
          <a:prstGeom prst="rect">
            <a:avLst/>
          </a:prstGeom>
          <a:noFill/>
        </p:spPr>
        <p:txBody>
          <a:bodyPr wrap="square">
            <a:spAutoFit/>
          </a:bodyPr>
          <a:lstStyle/>
          <a:p>
            <a:r>
              <a:rPr lang="en-GB" b="1" dirty="0">
                <a:solidFill>
                  <a:srgbClr val="FF0000"/>
                </a:solidFill>
              </a:rPr>
              <a:t>Example 2: Remove leading spaces</a:t>
            </a:r>
          </a:p>
        </p:txBody>
      </p:sp>
      <p:pic>
        <p:nvPicPr>
          <p:cNvPr id="5" name="Picture 4">
            <a:extLst>
              <a:ext uri="{FF2B5EF4-FFF2-40B4-BE49-F238E27FC236}">
                <a16:creationId xmlns:a16="http://schemas.microsoft.com/office/drawing/2014/main" id="{86FAB11D-693E-FAAB-DF79-252FF690F8E7}"/>
              </a:ext>
            </a:extLst>
          </p:cNvPr>
          <p:cNvPicPr>
            <a:picLocks noChangeAspect="1"/>
          </p:cNvPicPr>
          <p:nvPr/>
        </p:nvPicPr>
        <p:blipFill>
          <a:blip r:embed="rId2"/>
          <a:stretch>
            <a:fillRect/>
          </a:stretch>
        </p:blipFill>
        <p:spPr>
          <a:xfrm>
            <a:off x="2114550" y="1333500"/>
            <a:ext cx="7962900" cy="4191000"/>
          </a:xfrm>
          <a:prstGeom prst="rect">
            <a:avLst/>
          </a:prstGeom>
        </p:spPr>
      </p:pic>
    </p:spTree>
    <p:extLst>
      <p:ext uri="{BB962C8B-B14F-4D97-AF65-F5344CB8AC3E}">
        <p14:creationId xmlns:p14="http://schemas.microsoft.com/office/powerpoint/2010/main" val="18694250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1E8E0-8B25-742C-A2D8-9ED6D757EB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3D400F-6B2A-09D2-E999-C0002294F7DF}"/>
              </a:ext>
            </a:extLst>
          </p:cNvPr>
          <p:cNvSpPr txBox="1"/>
          <p:nvPr/>
        </p:nvSpPr>
        <p:spPr>
          <a:xfrm>
            <a:off x="379228" y="331013"/>
            <a:ext cx="6096000" cy="369332"/>
          </a:xfrm>
          <a:prstGeom prst="rect">
            <a:avLst/>
          </a:prstGeom>
          <a:noFill/>
        </p:spPr>
        <p:txBody>
          <a:bodyPr wrap="square">
            <a:spAutoFit/>
          </a:bodyPr>
          <a:lstStyle/>
          <a:p>
            <a:r>
              <a:rPr lang="en-GB" b="1" dirty="0">
                <a:solidFill>
                  <a:srgbClr val="FF0000"/>
                </a:solidFill>
              </a:rPr>
              <a:t>Example 3: Remove trailing spaces</a:t>
            </a:r>
          </a:p>
        </p:txBody>
      </p:sp>
      <p:pic>
        <p:nvPicPr>
          <p:cNvPr id="5" name="Picture 4">
            <a:extLst>
              <a:ext uri="{FF2B5EF4-FFF2-40B4-BE49-F238E27FC236}">
                <a16:creationId xmlns:a16="http://schemas.microsoft.com/office/drawing/2014/main" id="{8AAF3C75-E5DF-3AEF-504D-3A310FD2DE8C}"/>
              </a:ext>
            </a:extLst>
          </p:cNvPr>
          <p:cNvPicPr>
            <a:picLocks noChangeAspect="1"/>
          </p:cNvPicPr>
          <p:nvPr/>
        </p:nvPicPr>
        <p:blipFill>
          <a:blip r:embed="rId3"/>
          <a:stretch>
            <a:fillRect/>
          </a:stretch>
        </p:blipFill>
        <p:spPr>
          <a:xfrm>
            <a:off x="1127810" y="1139375"/>
            <a:ext cx="8077200" cy="4048125"/>
          </a:xfrm>
          <a:prstGeom prst="rect">
            <a:avLst/>
          </a:prstGeom>
        </p:spPr>
      </p:pic>
    </p:spTree>
    <p:extLst>
      <p:ext uri="{BB962C8B-B14F-4D97-AF65-F5344CB8AC3E}">
        <p14:creationId xmlns:p14="http://schemas.microsoft.com/office/powerpoint/2010/main" val="32489892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95CCD-B5EC-ACE6-A07A-86406E81E4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D41793F-18B6-E3F7-2AEA-C96506AE52D4}"/>
              </a:ext>
            </a:extLst>
          </p:cNvPr>
          <p:cNvPicPr>
            <a:picLocks noChangeAspect="1"/>
          </p:cNvPicPr>
          <p:nvPr/>
        </p:nvPicPr>
        <p:blipFill>
          <a:blip r:embed="rId2"/>
          <a:stretch>
            <a:fillRect/>
          </a:stretch>
        </p:blipFill>
        <p:spPr>
          <a:xfrm>
            <a:off x="1464808" y="1682523"/>
            <a:ext cx="8239125" cy="4276725"/>
          </a:xfrm>
          <a:prstGeom prst="rect">
            <a:avLst/>
          </a:prstGeom>
        </p:spPr>
      </p:pic>
      <p:sp>
        <p:nvSpPr>
          <p:cNvPr id="5" name="TextBox 4">
            <a:extLst>
              <a:ext uri="{FF2B5EF4-FFF2-40B4-BE49-F238E27FC236}">
                <a16:creationId xmlns:a16="http://schemas.microsoft.com/office/drawing/2014/main" id="{3C1E55FB-5E85-B373-B0F8-FFB0B6F9B6A7}"/>
              </a:ext>
            </a:extLst>
          </p:cNvPr>
          <p:cNvSpPr txBox="1"/>
          <p:nvPr/>
        </p:nvSpPr>
        <p:spPr>
          <a:xfrm>
            <a:off x="1251098" y="714086"/>
            <a:ext cx="6096000" cy="369332"/>
          </a:xfrm>
          <a:prstGeom prst="rect">
            <a:avLst/>
          </a:prstGeom>
          <a:noFill/>
        </p:spPr>
        <p:txBody>
          <a:bodyPr wrap="square">
            <a:spAutoFit/>
          </a:bodyPr>
          <a:lstStyle/>
          <a:p>
            <a:r>
              <a:rPr lang="en-GB" b="1" dirty="0">
                <a:solidFill>
                  <a:srgbClr val="FF0000"/>
                </a:solidFill>
              </a:rPr>
              <a:t>Example 4: Remove both leading and trailing spaces</a:t>
            </a:r>
          </a:p>
        </p:txBody>
      </p:sp>
    </p:spTree>
    <p:extLst>
      <p:ext uri="{BB962C8B-B14F-4D97-AF65-F5344CB8AC3E}">
        <p14:creationId xmlns:p14="http://schemas.microsoft.com/office/powerpoint/2010/main" val="19669061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06DB2-ED07-8CBB-0E39-990BB8849CA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2931FD-ADEC-70F9-C126-5B10857CD723}"/>
              </a:ext>
            </a:extLst>
          </p:cNvPr>
          <p:cNvSpPr txBox="1"/>
          <p:nvPr/>
        </p:nvSpPr>
        <p:spPr>
          <a:xfrm>
            <a:off x="297712" y="212651"/>
            <a:ext cx="8848946" cy="400110"/>
          </a:xfrm>
          <a:prstGeom prst="rect">
            <a:avLst/>
          </a:prstGeom>
          <a:noFill/>
        </p:spPr>
        <p:txBody>
          <a:bodyPr wrap="square">
            <a:spAutoFit/>
          </a:bodyPr>
          <a:lstStyle/>
          <a:p>
            <a:r>
              <a:rPr lang="en-GB" sz="2000" b="1" dirty="0">
                <a:solidFill>
                  <a:srgbClr val="FF0000"/>
                </a:solidFill>
              </a:rPr>
              <a:t>Substitute multiple whitespaces with single whitespace using regex</a:t>
            </a:r>
          </a:p>
        </p:txBody>
      </p:sp>
      <p:pic>
        <p:nvPicPr>
          <p:cNvPr id="5" name="Picture 4">
            <a:extLst>
              <a:ext uri="{FF2B5EF4-FFF2-40B4-BE49-F238E27FC236}">
                <a16:creationId xmlns:a16="http://schemas.microsoft.com/office/drawing/2014/main" id="{C39C68C1-1AFD-D812-4B23-F4A616BBF1E2}"/>
              </a:ext>
            </a:extLst>
          </p:cNvPr>
          <p:cNvPicPr>
            <a:picLocks noChangeAspect="1"/>
          </p:cNvPicPr>
          <p:nvPr/>
        </p:nvPicPr>
        <p:blipFill>
          <a:blip r:embed="rId2"/>
          <a:stretch>
            <a:fillRect/>
          </a:stretch>
        </p:blipFill>
        <p:spPr>
          <a:xfrm>
            <a:off x="1638300" y="1395412"/>
            <a:ext cx="8915400" cy="4067175"/>
          </a:xfrm>
          <a:prstGeom prst="rect">
            <a:avLst/>
          </a:prstGeom>
        </p:spPr>
      </p:pic>
    </p:spTree>
    <p:extLst>
      <p:ext uri="{BB962C8B-B14F-4D97-AF65-F5344CB8AC3E}">
        <p14:creationId xmlns:p14="http://schemas.microsoft.com/office/powerpoint/2010/main" val="1501782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2EC8F-FF0E-E7FD-9628-75B43238BCC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2EE9483-BDCB-4A79-617B-EEA55F80494E}"/>
              </a:ext>
            </a:extLst>
          </p:cNvPr>
          <p:cNvSpPr txBox="1"/>
          <p:nvPr/>
        </p:nvSpPr>
        <p:spPr>
          <a:xfrm>
            <a:off x="138223" y="145288"/>
            <a:ext cx="11525693" cy="4031873"/>
          </a:xfrm>
          <a:prstGeom prst="rect">
            <a:avLst/>
          </a:prstGeom>
          <a:noFill/>
        </p:spPr>
        <p:txBody>
          <a:bodyPr wrap="square">
            <a:spAutoFit/>
          </a:bodyPr>
          <a:lstStyle/>
          <a:p>
            <a:r>
              <a:rPr lang="en-GB" sz="2000" b="1" dirty="0">
                <a:solidFill>
                  <a:srgbClr val="FF0000"/>
                </a:solidFill>
              </a:rPr>
              <a:t>Limit the maximum number of pattern occurrences to be replaced</a:t>
            </a:r>
          </a:p>
          <a:p>
            <a:endParaRPr lang="en-GB" sz="2000" b="1" dirty="0">
              <a:solidFill>
                <a:srgbClr val="FF0000"/>
              </a:solidFill>
            </a:endParaRPr>
          </a:p>
          <a:p>
            <a:r>
              <a:rPr lang="en-GB" dirty="0"/>
              <a:t>As I told you, the count argument of the </a:t>
            </a:r>
            <a:r>
              <a:rPr lang="en-GB" dirty="0" err="1"/>
              <a:t>re.sub</a:t>
            </a:r>
            <a:r>
              <a:rPr lang="en-GB" dirty="0"/>
              <a:t>() method is optional. The count argument will set the maximum number of replacements that we want to make inside the string. By default, the count is set to zero, which means the </a:t>
            </a:r>
            <a:r>
              <a:rPr lang="en-GB" dirty="0" err="1"/>
              <a:t>re.sub</a:t>
            </a:r>
            <a:r>
              <a:rPr lang="en-GB" dirty="0"/>
              <a:t>() method will replace all pattern occurrences in the target string.</a:t>
            </a:r>
          </a:p>
          <a:p>
            <a:endParaRPr lang="en-GB" dirty="0"/>
          </a:p>
          <a:p>
            <a:r>
              <a:rPr lang="en-GB" b="1" dirty="0">
                <a:solidFill>
                  <a:srgbClr val="FF0000"/>
                </a:solidFill>
              </a:rPr>
              <a:t>Replaces only the first occurrences of a pattern</a:t>
            </a:r>
          </a:p>
          <a:p>
            <a:endParaRPr lang="en-GB" dirty="0"/>
          </a:p>
          <a:p>
            <a:r>
              <a:rPr lang="en-GB" dirty="0"/>
              <a:t>By setting the count=1 inside a </a:t>
            </a:r>
            <a:r>
              <a:rPr lang="en-GB" dirty="0" err="1"/>
              <a:t>re.sub</a:t>
            </a:r>
            <a:r>
              <a:rPr lang="en-GB" dirty="0"/>
              <a:t>() we can replace only the first occurrence of a pattern in the target string with another string.</a:t>
            </a:r>
          </a:p>
          <a:p>
            <a:endParaRPr lang="en-GB" b="1" dirty="0">
              <a:solidFill>
                <a:srgbClr val="FF0000"/>
              </a:solidFill>
            </a:endParaRPr>
          </a:p>
          <a:p>
            <a:r>
              <a:rPr lang="en-GB" b="1" dirty="0">
                <a:solidFill>
                  <a:srgbClr val="FF0000"/>
                </a:solidFill>
              </a:rPr>
              <a:t>Replaces the n occurrences of a pattern</a:t>
            </a:r>
          </a:p>
          <a:p>
            <a:endParaRPr lang="en-GB" dirty="0"/>
          </a:p>
          <a:p>
            <a:r>
              <a:rPr lang="en-GB" dirty="0"/>
              <a:t>Set the count value to the number of replacements you want to perform.</a:t>
            </a:r>
          </a:p>
        </p:txBody>
      </p:sp>
    </p:spTree>
    <p:extLst>
      <p:ext uri="{BB962C8B-B14F-4D97-AF65-F5344CB8AC3E}">
        <p14:creationId xmlns:p14="http://schemas.microsoft.com/office/powerpoint/2010/main" val="2216639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9CF348-97E1-2F31-8FAF-6B2918BE1E5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250DD2-0940-2CA4-6914-B05CD19AE460}"/>
              </a:ext>
            </a:extLst>
          </p:cNvPr>
          <p:cNvPicPr>
            <a:picLocks noChangeAspect="1"/>
          </p:cNvPicPr>
          <p:nvPr/>
        </p:nvPicPr>
        <p:blipFill>
          <a:blip r:embed="rId2"/>
          <a:stretch>
            <a:fillRect/>
          </a:stretch>
        </p:blipFill>
        <p:spPr>
          <a:xfrm>
            <a:off x="2133599" y="288485"/>
            <a:ext cx="7337257" cy="5926047"/>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23216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F751F3-9A77-B996-A784-C3C31D05F2C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754F87-F8F3-A8DC-F770-68FB2F748EDA}"/>
              </a:ext>
            </a:extLst>
          </p:cNvPr>
          <p:cNvPicPr>
            <a:picLocks noChangeAspect="1"/>
          </p:cNvPicPr>
          <p:nvPr/>
        </p:nvPicPr>
        <p:blipFill>
          <a:blip r:embed="rId2"/>
          <a:stretch>
            <a:fillRect/>
          </a:stretch>
        </p:blipFill>
        <p:spPr>
          <a:xfrm>
            <a:off x="2466641" y="643467"/>
            <a:ext cx="725871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0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F7514-7C98-50A8-5B3D-1B7F117137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EC2456-232B-2831-6B44-E5621784DB52}"/>
              </a:ext>
            </a:extLst>
          </p:cNvPr>
          <p:cNvSpPr txBox="1"/>
          <p:nvPr/>
        </p:nvSpPr>
        <p:spPr>
          <a:xfrm>
            <a:off x="191386" y="266250"/>
            <a:ext cx="12000614" cy="6524863"/>
          </a:xfrm>
          <a:prstGeom prst="rect">
            <a:avLst/>
          </a:prstGeom>
          <a:noFill/>
        </p:spPr>
        <p:txBody>
          <a:bodyPr wrap="square">
            <a:spAutoFit/>
          </a:bodyPr>
          <a:lstStyle/>
          <a:p>
            <a:r>
              <a:rPr lang="en-GB" sz="2000" b="1" dirty="0">
                <a:solidFill>
                  <a:srgbClr val="FF0000"/>
                </a:solidFill>
              </a:rPr>
              <a:t>Regex replacement function</a:t>
            </a:r>
          </a:p>
          <a:p>
            <a:endParaRPr lang="en-GB" sz="2000" b="1" dirty="0">
              <a:solidFill>
                <a:srgbClr val="FF0000"/>
              </a:solidFill>
            </a:endParaRPr>
          </a:p>
          <a:p>
            <a:r>
              <a:rPr lang="en-GB" dirty="0"/>
              <a:t>We saw how to find and replace the regex pattern with a fixed string in the earlier example. In this example, we see how to replace a pattern with an output of a function.</a:t>
            </a:r>
          </a:p>
          <a:p>
            <a:endParaRPr lang="en-GB" dirty="0"/>
          </a:p>
          <a:p>
            <a:r>
              <a:rPr lang="en-GB" dirty="0"/>
              <a:t>For example, you want to replace all uppercase letters with a lowercase letter. To achieve this we need the following two things</a:t>
            </a:r>
          </a:p>
          <a:p>
            <a:endParaRPr lang="en-GB" dirty="0"/>
          </a:p>
          <a:p>
            <a:pPr marL="285750" indent="-285750">
              <a:buFont typeface="Wingdings" panose="05000000000000000000" pitchFamily="2" charset="2"/>
              <a:buChar char="q"/>
            </a:pPr>
            <a:r>
              <a:rPr lang="en-GB" dirty="0"/>
              <a:t>A regular expression pattern that matches all uppercase letters</a:t>
            </a:r>
          </a:p>
          <a:p>
            <a:pPr marL="285750" indent="-285750">
              <a:buFont typeface="Wingdings" panose="05000000000000000000" pitchFamily="2" charset="2"/>
              <a:buChar char="q"/>
            </a:pPr>
            <a:r>
              <a:rPr lang="en-GB" dirty="0"/>
              <a:t>and the replacement function will convert matched uppercase letters to lowercase.</a:t>
            </a:r>
          </a:p>
          <a:p>
            <a:endParaRPr lang="en-GB" dirty="0"/>
          </a:p>
          <a:p>
            <a:r>
              <a:rPr lang="en-GB" b="1" dirty="0">
                <a:solidFill>
                  <a:srgbClr val="FF0000"/>
                </a:solidFill>
              </a:rPr>
              <a:t>Pattern to replace: [A-Z]</a:t>
            </a:r>
          </a:p>
          <a:p>
            <a:endParaRPr lang="en-GB" dirty="0"/>
          </a:p>
          <a:p>
            <a:r>
              <a:rPr lang="en-GB" dirty="0"/>
              <a:t>This pattern will match any uppercase letters inside a target string.</a:t>
            </a:r>
          </a:p>
          <a:p>
            <a:endParaRPr lang="en-GB" dirty="0"/>
          </a:p>
          <a:p>
            <a:r>
              <a:rPr lang="en-GB" b="1" dirty="0">
                <a:solidFill>
                  <a:srgbClr val="FF0000"/>
                </a:solidFill>
              </a:rPr>
              <a:t>replacement function</a:t>
            </a:r>
          </a:p>
          <a:p>
            <a:endParaRPr lang="en-GB" dirty="0"/>
          </a:p>
          <a:p>
            <a:r>
              <a:rPr lang="en-GB" dirty="0"/>
              <a:t>You can pass a function to </a:t>
            </a:r>
            <a:r>
              <a:rPr lang="en-GB" dirty="0" err="1"/>
              <a:t>re.sub</a:t>
            </a:r>
            <a:r>
              <a:rPr lang="en-GB" dirty="0"/>
              <a:t>.  When you execute </a:t>
            </a:r>
            <a:r>
              <a:rPr lang="en-GB" dirty="0" err="1"/>
              <a:t>re.sub</a:t>
            </a:r>
            <a:r>
              <a:rPr lang="en-GB" dirty="0"/>
              <a:t>()  your function will receive a match object as the argument. If can perform replacement operation by extracting matched value from a match object.</a:t>
            </a:r>
          </a:p>
          <a:p>
            <a:endParaRPr lang="en-GB" dirty="0"/>
          </a:p>
          <a:p>
            <a:r>
              <a:rPr lang="en-GB" dirty="0"/>
              <a:t>If a replacement is a function, it is called for every non-overlapping occurrence of pattern. The function takes a single match object argument and returns the replacement string</a:t>
            </a:r>
          </a:p>
          <a:p>
            <a:endParaRPr lang="en-GB" dirty="0"/>
          </a:p>
        </p:txBody>
      </p:sp>
    </p:spTree>
    <p:extLst>
      <p:ext uri="{BB962C8B-B14F-4D97-AF65-F5344CB8AC3E}">
        <p14:creationId xmlns:p14="http://schemas.microsoft.com/office/powerpoint/2010/main" val="5800614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7E586-0DCF-2B10-4177-590E1CF8E00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1AD351C-A161-73C9-FB96-E887CFA7B6AC}"/>
              </a:ext>
            </a:extLst>
          </p:cNvPr>
          <p:cNvSpPr txBox="1"/>
          <p:nvPr/>
        </p:nvSpPr>
        <p:spPr>
          <a:xfrm>
            <a:off x="212651" y="233917"/>
            <a:ext cx="11483163" cy="2585323"/>
          </a:xfrm>
          <a:prstGeom prst="rect">
            <a:avLst/>
          </a:prstGeom>
          <a:noFill/>
        </p:spPr>
        <p:txBody>
          <a:bodyPr wrap="square">
            <a:spAutoFit/>
          </a:bodyPr>
          <a:lstStyle/>
          <a:p>
            <a:r>
              <a:rPr lang="en-GB" b="1">
                <a:solidFill>
                  <a:srgbClr val="FF0000"/>
                </a:solidFill>
              </a:rPr>
              <a:t>So in our case, we will do the followings</a:t>
            </a:r>
          </a:p>
          <a:p>
            <a:endParaRPr lang="en-GB"/>
          </a:p>
          <a:p>
            <a:pPr marL="285750" indent="-285750">
              <a:buFont typeface="Wingdings" panose="05000000000000000000" pitchFamily="2" charset="2"/>
              <a:buChar char="q"/>
            </a:pPr>
            <a:r>
              <a:rPr lang="en-GB"/>
              <a:t>First, we need to create a function to replace uppercase letters with a lowercase letter</a:t>
            </a:r>
          </a:p>
          <a:p>
            <a:pPr marL="285750" indent="-285750">
              <a:buFont typeface="Wingdings" panose="05000000000000000000" pitchFamily="2" charset="2"/>
              <a:buChar char="q"/>
            </a:pPr>
            <a:r>
              <a:rPr lang="en-GB"/>
              <a:t>Next, we need to pass this function as the replacement argument to the re.sub()</a:t>
            </a:r>
          </a:p>
          <a:p>
            <a:pPr marL="285750" indent="-285750">
              <a:buFont typeface="Wingdings" panose="05000000000000000000" pitchFamily="2" charset="2"/>
              <a:buChar char="q"/>
            </a:pPr>
            <a:r>
              <a:rPr lang="en-GB"/>
              <a:t>Whenever re.sub() matches the pattern, It will send the corresponding match object to the replacement function</a:t>
            </a:r>
          </a:p>
          <a:p>
            <a:pPr marL="285750" indent="-285750">
              <a:buFont typeface="Wingdings" panose="05000000000000000000" pitchFamily="2" charset="2"/>
              <a:buChar char="q"/>
            </a:pPr>
            <a:r>
              <a:rPr lang="en-GB"/>
              <a:t>Inside a replacement function, we will use the group() method to extract an uppercase letter and convert it into a lowercase letter</a:t>
            </a:r>
          </a:p>
          <a:p>
            <a:endParaRPr lang="en-GB"/>
          </a:p>
          <a:p>
            <a:r>
              <a:rPr lang="en-GB" b="1">
                <a:solidFill>
                  <a:srgbClr val="FF0000"/>
                </a:solidFill>
              </a:rPr>
              <a:t>Now let’s see the example.</a:t>
            </a:r>
            <a:endParaRPr lang="en-GB" b="1" dirty="0">
              <a:solidFill>
                <a:srgbClr val="FF0000"/>
              </a:solidFill>
            </a:endParaRPr>
          </a:p>
        </p:txBody>
      </p:sp>
      <p:pic>
        <p:nvPicPr>
          <p:cNvPr id="5" name="Picture 4">
            <a:extLst>
              <a:ext uri="{FF2B5EF4-FFF2-40B4-BE49-F238E27FC236}">
                <a16:creationId xmlns:a16="http://schemas.microsoft.com/office/drawing/2014/main" id="{43B372AE-FAB1-5676-6793-A1628B23382F}"/>
              </a:ext>
            </a:extLst>
          </p:cNvPr>
          <p:cNvPicPr>
            <a:picLocks noChangeAspect="1"/>
          </p:cNvPicPr>
          <p:nvPr/>
        </p:nvPicPr>
        <p:blipFill>
          <a:blip r:embed="rId2"/>
          <a:stretch>
            <a:fillRect/>
          </a:stretch>
        </p:blipFill>
        <p:spPr>
          <a:xfrm>
            <a:off x="3598408" y="2242457"/>
            <a:ext cx="7629525" cy="3783466"/>
          </a:xfrm>
          <a:prstGeom prst="rect">
            <a:avLst/>
          </a:prstGeom>
        </p:spPr>
      </p:pic>
    </p:spTree>
    <p:extLst>
      <p:ext uri="{BB962C8B-B14F-4D97-AF65-F5344CB8AC3E}">
        <p14:creationId xmlns:p14="http://schemas.microsoft.com/office/powerpoint/2010/main" val="22523975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7DD7A-A676-0211-3F46-02A2C8B8009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B9C67BB-C9AC-8979-7B88-C707B079AD01}"/>
              </a:ext>
            </a:extLst>
          </p:cNvPr>
          <p:cNvSpPr txBox="1"/>
          <p:nvPr/>
        </p:nvSpPr>
        <p:spPr>
          <a:xfrm>
            <a:off x="255181" y="340242"/>
            <a:ext cx="11546959" cy="4585871"/>
          </a:xfrm>
          <a:prstGeom prst="rect">
            <a:avLst/>
          </a:prstGeom>
          <a:noFill/>
        </p:spPr>
        <p:txBody>
          <a:bodyPr wrap="square">
            <a:spAutoFit/>
          </a:bodyPr>
          <a:lstStyle/>
          <a:p>
            <a:r>
              <a:rPr lang="en-GB" sz="2000" b="1" dirty="0">
                <a:solidFill>
                  <a:srgbClr val="FF0000"/>
                </a:solidFill>
              </a:rPr>
              <a:t>Regex replace group/multiple regex patterns</a:t>
            </a:r>
          </a:p>
          <a:p>
            <a:endParaRPr lang="en-GB" sz="2000" b="1" dirty="0">
              <a:solidFill>
                <a:srgbClr val="FF0000"/>
              </a:solidFill>
            </a:endParaRPr>
          </a:p>
          <a:p>
            <a:r>
              <a:rPr lang="en-GB" dirty="0"/>
              <a:t>We saw how to find and replace the single regex pattern in the earlier examples. In this section, we will learn how to search and replace multiple patterns in the target string.</a:t>
            </a:r>
          </a:p>
          <a:p>
            <a:endParaRPr lang="en-GB" dirty="0"/>
          </a:p>
          <a:p>
            <a:r>
              <a:rPr lang="en-GB" dirty="0"/>
              <a:t>To understand this take the example of the following string</a:t>
            </a:r>
          </a:p>
          <a:p>
            <a:endParaRPr lang="en-GB" dirty="0"/>
          </a:p>
          <a:p>
            <a:r>
              <a:rPr lang="en-GB" dirty="0" err="1"/>
              <a:t>student_names</a:t>
            </a:r>
            <a:r>
              <a:rPr lang="en-GB" dirty="0"/>
              <a:t> = "Emma-Kelly Jessa Joy Scott-Joe Jerry"</a:t>
            </a:r>
          </a:p>
          <a:p>
            <a:endParaRPr lang="en-GB" dirty="0"/>
          </a:p>
          <a:p>
            <a:r>
              <a:rPr lang="en-GB" dirty="0"/>
              <a:t>Here, we want to find and replace two distinct patterns at the same time.</a:t>
            </a:r>
          </a:p>
          <a:p>
            <a:endParaRPr lang="en-GB" dirty="0"/>
          </a:p>
          <a:p>
            <a:r>
              <a:rPr lang="en-GB" dirty="0"/>
              <a:t>We want to replace each whitespace and hyphen(-) with a comma (,) inside the target string.  To achieve this, we must first write two regular expression patterns.</a:t>
            </a:r>
          </a:p>
          <a:p>
            <a:endParaRPr lang="en-GB" dirty="0"/>
          </a:p>
          <a:p>
            <a:r>
              <a:rPr lang="en-GB" b="1" dirty="0"/>
              <a:t>Pattern 1: \s matches all whitespaces</a:t>
            </a:r>
          </a:p>
          <a:p>
            <a:r>
              <a:rPr lang="en-GB" b="1" dirty="0"/>
              <a:t>Pattern 2: -  matches hyphen(-)</a:t>
            </a:r>
          </a:p>
        </p:txBody>
      </p:sp>
    </p:spTree>
    <p:extLst>
      <p:ext uri="{BB962C8B-B14F-4D97-AF65-F5344CB8AC3E}">
        <p14:creationId xmlns:p14="http://schemas.microsoft.com/office/powerpoint/2010/main" val="5063352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94A261-7D05-3A9E-3A23-9F8D8F3D264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C40FFB-A521-17B5-74C0-C435375A278A}"/>
              </a:ext>
            </a:extLst>
          </p:cNvPr>
          <p:cNvPicPr>
            <a:picLocks noChangeAspect="1"/>
          </p:cNvPicPr>
          <p:nvPr/>
        </p:nvPicPr>
        <p:blipFill>
          <a:blip r:embed="rId2"/>
          <a:stretch>
            <a:fillRect/>
          </a:stretch>
        </p:blipFill>
        <p:spPr>
          <a:xfrm>
            <a:off x="1656905" y="643467"/>
            <a:ext cx="887819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8410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161D0-AD2E-D06D-1671-DAA82F7D716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711984B-145D-0B47-109D-A8709F5E98C0}"/>
              </a:ext>
            </a:extLst>
          </p:cNvPr>
          <p:cNvSpPr txBox="1"/>
          <p:nvPr/>
        </p:nvSpPr>
        <p:spPr>
          <a:xfrm>
            <a:off x="173665" y="197346"/>
            <a:ext cx="11844670" cy="5693866"/>
          </a:xfrm>
          <a:prstGeom prst="rect">
            <a:avLst/>
          </a:prstGeom>
          <a:noFill/>
        </p:spPr>
        <p:txBody>
          <a:bodyPr wrap="square">
            <a:spAutoFit/>
          </a:bodyPr>
          <a:lstStyle/>
          <a:p>
            <a:r>
              <a:rPr lang="en-GB" sz="2000" b="1" dirty="0">
                <a:solidFill>
                  <a:srgbClr val="FF0000"/>
                </a:solidFill>
              </a:rPr>
              <a:t>Replace multiple regex patterns with different replacement</a:t>
            </a:r>
          </a:p>
          <a:p>
            <a:endParaRPr lang="en-GB" sz="2000" b="1" dirty="0">
              <a:solidFill>
                <a:srgbClr val="FF0000"/>
              </a:solidFill>
            </a:endParaRPr>
          </a:p>
          <a:p>
            <a:r>
              <a:rPr lang="en-GB" dirty="0"/>
              <a:t>To understand this take the example of the following string</a:t>
            </a:r>
          </a:p>
          <a:p>
            <a:endParaRPr lang="en-GB" dirty="0"/>
          </a:p>
          <a:p>
            <a:r>
              <a:rPr lang="en-GB" dirty="0" err="1"/>
              <a:t>target_string</a:t>
            </a:r>
            <a:r>
              <a:rPr lang="en-GB" dirty="0"/>
              <a:t> = "EMMA loves PINEAPPLE dessert and COCONUT ice CREAM"</a:t>
            </a:r>
          </a:p>
          <a:p>
            <a:endParaRPr lang="en-GB" dirty="0"/>
          </a:p>
          <a:p>
            <a:r>
              <a:rPr lang="en-GB" dirty="0"/>
              <a:t>The above string contains a combination of uppercase and lowercase words.</a:t>
            </a:r>
          </a:p>
          <a:p>
            <a:endParaRPr lang="en-GB" dirty="0"/>
          </a:p>
          <a:p>
            <a:r>
              <a:rPr lang="en-GB" dirty="0"/>
              <a:t>Here, we want to match and replace two distinct patterns with two different replacements.</a:t>
            </a:r>
          </a:p>
          <a:p>
            <a:endParaRPr lang="en-GB" dirty="0"/>
          </a:p>
          <a:p>
            <a:pPr marL="285750" indent="-285750">
              <a:buFont typeface="Wingdings" panose="05000000000000000000" pitchFamily="2" charset="2"/>
              <a:buChar char="q"/>
            </a:pPr>
            <a:r>
              <a:rPr lang="en-GB" dirty="0"/>
              <a:t>Replace each uppercase word with a lowercase</a:t>
            </a:r>
          </a:p>
          <a:p>
            <a:pPr marL="285750" indent="-285750">
              <a:buFont typeface="Wingdings" panose="05000000000000000000" pitchFamily="2" charset="2"/>
              <a:buChar char="q"/>
            </a:pPr>
            <a:r>
              <a:rPr lang="en-GB" dirty="0"/>
              <a:t>And replace each lowercase word with uppercase</a:t>
            </a:r>
          </a:p>
          <a:p>
            <a:endParaRPr lang="en-GB" dirty="0"/>
          </a:p>
          <a:p>
            <a:r>
              <a:rPr lang="en-GB" dirty="0"/>
              <a:t>So we will first capture two groups and then replace each group with a replacement function. If you don’t know the replacement function please read it here.</a:t>
            </a:r>
          </a:p>
          <a:p>
            <a:endParaRPr lang="en-GB" dirty="0"/>
          </a:p>
          <a:p>
            <a:r>
              <a:rPr lang="en-GB" b="1" dirty="0"/>
              <a:t>Group 1: ([A-Z]+)</a:t>
            </a:r>
          </a:p>
          <a:p>
            <a:endParaRPr lang="en-GB" dirty="0"/>
          </a:p>
          <a:p>
            <a:r>
              <a:rPr lang="en-GB" dirty="0"/>
              <a:t>To capture and replace all uppercase word with a lowercase.</a:t>
            </a:r>
          </a:p>
          <a:p>
            <a:r>
              <a:rPr lang="en-GB" dirty="0"/>
              <a:t>[A-Z] character class means, any character from the capital A to capital Z in uppercase exclusively.</a:t>
            </a:r>
          </a:p>
        </p:txBody>
      </p:sp>
    </p:spTree>
    <p:extLst>
      <p:ext uri="{BB962C8B-B14F-4D97-AF65-F5344CB8AC3E}">
        <p14:creationId xmlns:p14="http://schemas.microsoft.com/office/powerpoint/2010/main" val="26195030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7AD02B-9283-684F-4487-2EC7C2C4B90C}"/>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9A188D9-37EB-9795-F90E-2E1376500714}"/>
              </a:ext>
            </a:extLst>
          </p:cNvPr>
          <p:cNvSpPr txBox="1"/>
          <p:nvPr/>
        </p:nvSpPr>
        <p:spPr>
          <a:xfrm>
            <a:off x="762000" y="2551176"/>
            <a:ext cx="4085665" cy="35912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Group 2: ([a-z]+)</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To capture and replace all lowercase word with an uppercase</a:t>
            </a:r>
          </a:p>
          <a:p>
            <a:pPr indent="-228600">
              <a:lnSpc>
                <a:spcPct val="90000"/>
              </a:lnSpc>
              <a:spcAft>
                <a:spcPts val="600"/>
              </a:spcAft>
              <a:buFont typeface="Arial" panose="020B0604020202020204" pitchFamily="34" charset="0"/>
              <a:buChar char="•"/>
            </a:pPr>
            <a:r>
              <a:rPr lang="en-US" sz="2000" dirty="0"/>
              <a:t>[a-z] character class means, match any character from the small case a to z in lowercase exclusively.</a:t>
            </a:r>
          </a:p>
          <a:p>
            <a:pPr indent="-228600">
              <a:lnSpc>
                <a:spcPct val="90000"/>
              </a:lnSpc>
              <a:spcAft>
                <a:spcPts val="600"/>
              </a:spcAft>
              <a:buFont typeface="Arial" panose="020B0604020202020204" pitchFamily="34" charset="0"/>
              <a:buChar char="•"/>
            </a:pPr>
            <a:r>
              <a:rPr lang="en-US" sz="2000" dirty="0"/>
              <a:t>Note: Whenever you wanted to capture groups always write them in parenthesis (, ).</a:t>
            </a:r>
          </a:p>
        </p:txBody>
      </p:sp>
      <p:pic>
        <p:nvPicPr>
          <p:cNvPr id="5" name="Picture 4" descr="A screenshot of a computer program&#10;&#10;AI-generated content may be incorrect.">
            <a:extLst>
              <a:ext uri="{FF2B5EF4-FFF2-40B4-BE49-F238E27FC236}">
                <a16:creationId xmlns:a16="http://schemas.microsoft.com/office/drawing/2014/main" id="{7D8C246F-FD3D-4080-49F7-9F49B650F471}"/>
              </a:ext>
            </a:extLst>
          </p:cNvPr>
          <p:cNvPicPr>
            <a:picLocks noChangeAspect="1"/>
          </p:cNvPicPr>
          <p:nvPr/>
        </p:nvPicPr>
        <p:blipFill>
          <a:blip r:embed="rId2"/>
          <a:srcRect r="15351" b="-1"/>
          <a:stretch/>
        </p:blipFill>
        <p:spPr>
          <a:xfrm>
            <a:off x="5650992" y="10"/>
            <a:ext cx="6541008" cy="6857990"/>
          </a:xfrm>
          <a:prstGeom prst="rect">
            <a:avLst/>
          </a:prstGeom>
        </p:spPr>
      </p:pic>
    </p:spTree>
    <p:extLst>
      <p:ext uri="{BB962C8B-B14F-4D97-AF65-F5344CB8AC3E}">
        <p14:creationId xmlns:p14="http://schemas.microsoft.com/office/powerpoint/2010/main" val="16013164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178FF-8979-F85A-015D-DEF2713929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1DA4E3-89E0-2EE3-BD74-C058AC5EAD5A}"/>
              </a:ext>
            </a:extLst>
          </p:cNvPr>
          <p:cNvSpPr txBox="1"/>
          <p:nvPr/>
        </p:nvSpPr>
        <p:spPr>
          <a:xfrm>
            <a:off x="106326" y="127591"/>
            <a:ext cx="11940362" cy="2862322"/>
          </a:xfrm>
          <a:prstGeom prst="rect">
            <a:avLst/>
          </a:prstGeom>
          <a:noFill/>
        </p:spPr>
        <p:txBody>
          <a:bodyPr wrap="square">
            <a:spAutoFit/>
          </a:bodyPr>
          <a:lstStyle/>
          <a:p>
            <a:r>
              <a:rPr lang="en-GB" b="1" dirty="0">
                <a:solidFill>
                  <a:srgbClr val="FF0000"/>
                </a:solidFill>
              </a:rPr>
              <a:t>RE’s </a:t>
            </a:r>
            <a:r>
              <a:rPr lang="en-GB" b="1" dirty="0" err="1">
                <a:solidFill>
                  <a:srgbClr val="FF0000"/>
                </a:solidFill>
              </a:rPr>
              <a:t>subn</a:t>
            </a:r>
            <a:r>
              <a:rPr lang="en-GB" b="1" dirty="0">
                <a:solidFill>
                  <a:srgbClr val="FF0000"/>
                </a:solidFill>
              </a:rPr>
              <a:t>() method</a:t>
            </a:r>
          </a:p>
          <a:p>
            <a:r>
              <a:rPr lang="en-GB" dirty="0"/>
              <a:t>The </a:t>
            </a:r>
            <a:r>
              <a:rPr lang="en-GB" dirty="0" err="1"/>
              <a:t>re.subn</a:t>
            </a:r>
            <a:r>
              <a:rPr lang="en-GB" dirty="0"/>
              <a:t>() method is the new method, although it performs the same task as the </a:t>
            </a:r>
            <a:r>
              <a:rPr lang="en-GB" dirty="0" err="1"/>
              <a:t>re.sub</a:t>
            </a:r>
            <a:r>
              <a:rPr lang="en-GB" dirty="0"/>
              <a:t>() method, the result it returns is a bit different.</a:t>
            </a:r>
          </a:p>
          <a:p>
            <a:endParaRPr lang="en-GB" dirty="0"/>
          </a:p>
          <a:p>
            <a:r>
              <a:rPr lang="en-GB" dirty="0"/>
              <a:t>The </a:t>
            </a:r>
            <a:r>
              <a:rPr lang="en-GB" dirty="0" err="1"/>
              <a:t>re.subn</a:t>
            </a:r>
            <a:r>
              <a:rPr lang="en-GB" dirty="0"/>
              <a:t>() method returns a tuple of two elements.</a:t>
            </a:r>
          </a:p>
          <a:p>
            <a:endParaRPr lang="en-GB" dirty="0"/>
          </a:p>
          <a:p>
            <a:pPr marL="285750" indent="-285750">
              <a:buFont typeface="Wingdings" panose="05000000000000000000" pitchFamily="2" charset="2"/>
              <a:buChar char="q"/>
            </a:pPr>
            <a:r>
              <a:rPr lang="en-GB" dirty="0"/>
              <a:t>The first element of the result is the new version of the target string after all the replacements have been made.</a:t>
            </a:r>
          </a:p>
          <a:p>
            <a:pPr marL="285750" indent="-285750">
              <a:buFont typeface="Wingdings" panose="05000000000000000000" pitchFamily="2" charset="2"/>
              <a:buChar char="q"/>
            </a:pPr>
            <a:r>
              <a:rPr lang="en-GB" dirty="0"/>
              <a:t>The second element is the number of replacements it has made</a:t>
            </a:r>
          </a:p>
          <a:p>
            <a:endParaRPr lang="en-GB" dirty="0"/>
          </a:p>
          <a:p>
            <a:r>
              <a:rPr lang="en-GB" dirty="0"/>
              <a:t>Let’s test this using the same example as before and only replacing the method.</a:t>
            </a:r>
          </a:p>
        </p:txBody>
      </p:sp>
      <p:pic>
        <p:nvPicPr>
          <p:cNvPr id="5" name="Picture 4">
            <a:extLst>
              <a:ext uri="{FF2B5EF4-FFF2-40B4-BE49-F238E27FC236}">
                <a16:creationId xmlns:a16="http://schemas.microsoft.com/office/drawing/2014/main" id="{4BAC7E6D-488A-AF9B-912F-8352726DCC16}"/>
              </a:ext>
            </a:extLst>
          </p:cNvPr>
          <p:cNvPicPr>
            <a:picLocks noChangeAspect="1"/>
          </p:cNvPicPr>
          <p:nvPr/>
        </p:nvPicPr>
        <p:blipFill>
          <a:blip r:embed="rId2"/>
          <a:stretch>
            <a:fillRect/>
          </a:stretch>
        </p:blipFill>
        <p:spPr>
          <a:xfrm>
            <a:off x="1649042" y="3198074"/>
            <a:ext cx="8277225" cy="2886075"/>
          </a:xfrm>
          <a:prstGeom prst="rect">
            <a:avLst/>
          </a:prstGeom>
        </p:spPr>
      </p:pic>
    </p:spTree>
    <p:extLst>
      <p:ext uri="{BB962C8B-B14F-4D97-AF65-F5344CB8AC3E}">
        <p14:creationId xmlns:p14="http://schemas.microsoft.com/office/powerpoint/2010/main" val="13266812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52218-F1C0-587F-83E5-4BF5A34237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F91195D-7C83-74EE-05A6-AE1137C9C17D}"/>
              </a:ext>
            </a:extLst>
          </p:cNvPr>
          <p:cNvSpPr txBox="1"/>
          <p:nvPr/>
        </p:nvSpPr>
        <p:spPr>
          <a:xfrm>
            <a:off x="127591" y="170122"/>
            <a:ext cx="11865935" cy="2308324"/>
          </a:xfrm>
          <a:prstGeom prst="rect">
            <a:avLst/>
          </a:prstGeom>
          <a:noFill/>
        </p:spPr>
        <p:txBody>
          <a:bodyPr wrap="square">
            <a:spAutoFit/>
          </a:bodyPr>
          <a:lstStyle/>
          <a:p>
            <a:r>
              <a:rPr lang="en-GB" b="1" dirty="0">
                <a:solidFill>
                  <a:srgbClr val="FF0000"/>
                </a:solidFill>
              </a:rPr>
              <a:t>Note: </a:t>
            </a:r>
            <a:r>
              <a:rPr lang="en-GB" dirty="0"/>
              <a:t>Note: I haven’t changed anything in the regular expression pattern, and the resulting string is the same, only that this time it is included in a tuple as the first element of that tuple. Then after the comma, we have the number of replacements being made, and that is three.</a:t>
            </a:r>
          </a:p>
          <a:p>
            <a:endParaRPr lang="en-GB" dirty="0"/>
          </a:p>
          <a:p>
            <a:r>
              <a:rPr lang="en-GB" dirty="0"/>
              <a:t>We can also use the count argument of the </a:t>
            </a:r>
            <a:r>
              <a:rPr lang="en-GB" dirty="0" err="1"/>
              <a:t>subn</a:t>
            </a:r>
            <a:r>
              <a:rPr lang="en-GB" dirty="0"/>
              <a:t>() method. So the value of the second element of the result tuple should change accordingly.</a:t>
            </a:r>
          </a:p>
          <a:p>
            <a:endParaRPr lang="en-GB" dirty="0"/>
          </a:p>
          <a:p>
            <a:r>
              <a:rPr lang="en-GB" dirty="0"/>
              <a:t>So let’s test this.</a:t>
            </a:r>
          </a:p>
        </p:txBody>
      </p:sp>
      <p:pic>
        <p:nvPicPr>
          <p:cNvPr id="5" name="Picture 4">
            <a:extLst>
              <a:ext uri="{FF2B5EF4-FFF2-40B4-BE49-F238E27FC236}">
                <a16:creationId xmlns:a16="http://schemas.microsoft.com/office/drawing/2014/main" id="{CA18BA40-490D-B03B-6FCE-430A1243765D}"/>
              </a:ext>
            </a:extLst>
          </p:cNvPr>
          <p:cNvPicPr>
            <a:picLocks noChangeAspect="1"/>
          </p:cNvPicPr>
          <p:nvPr/>
        </p:nvPicPr>
        <p:blipFill>
          <a:blip r:embed="rId2"/>
          <a:stretch>
            <a:fillRect/>
          </a:stretch>
        </p:blipFill>
        <p:spPr>
          <a:xfrm>
            <a:off x="2124075" y="2747187"/>
            <a:ext cx="7943850" cy="3086100"/>
          </a:xfrm>
          <a:prstGeom prst="rect">
            <a:avLst/>
          </a:prstGeom>
        </p:spPr>
      </p:pic>
    </p:spTree>
    <p:extLst>
      <p:ext uri="{BB962C8B-B14F-4D97-AF65-F5344CB8AC3E}">
        <p14:creationId xmlns:p14="http://schemas.microsoft.com/office/powerpoint/2010/main" val="6838975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10274-9EA0-22AD-DF14-84FC6D64D5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A5D154-DB22-B152-58C5-93B570D38295}"/>
              </a:ext>
            </a:extLst>
          </p:cNvPr>
          <p:cNvSpPr txBox="1"/>
          <p:nvPr/>
        </p:nvSpPr>
        <p:spPr>
          <a:xfrm>
            <a:off x="223283" y="212651"/>
            <a:ext cx="11834037" cy="3724096"/>
          </a:xfrm>
          <a:prstGeom prst="rect">
            <a:avLst/>
          </a:prstGeom>
          <a:noFill/>
        </p:spPr>
        <p:txBody>
          <a:bodyPr wrap="square">
            <a:spAutoFit/>
          </a:bodyPr>
          <a:lstStyle/>
          <a:p>
            <a:r>
              <a:rPr lang="en-GB" sz="2000" b="1" dirty="0">
                <a:solidFill>
                  <a:srgbClr val="FF0000"/>
                </a:solidFill>
              </a:rPr>
              <a:t>Python Regex Capturing Groups</a:t>
            </a:r>
          </a:p>
          <a:p>
            <a:endParaRPr lang="en-GB" dirty="0"/>
          </a:p>
          <a:p>
            <a:r>
              <a:rPr lang="en-GB" dirty="0"/>
              <a:t>will learn how to capture regex groups in Python. By capturing groups we can match several distinct patterns inside the same target string.</a:t>
            </a:r>
          </a:p>
          <a:p>
            <a:endParaRPr lang="en-GB" dirty="0"/>
          </a:p>
          <a:p>
            <a:r>
              <a:rPr lang="en-GB" b="1" dirty="0">
                <a:solidFill>
                  <a:srgbClr val="FF0000"/>
                </a:solidFill>
              </a:rPr>
              <a:t>Contents:</a:t>
            </a:r>
          </a:p>
          <a:p>
            <a:endParaRPr lang="en-GB" b="1" dirty="0">
              <a:solidFill>
                <a:srgbClr val="FF0000"/>
              </a:solidFill>
            </a:endParaRPr>
          </a:p>
          <a:p>
            <a:pPr marL="285750" indent="-285750">
              <a:buFont typeface="Wingdings" panose="05000000000000000000" pitchFamily="2" charset="2"/>
              <a:buChar char="q"/>
            </a:pPr>
            <a:r>
              <a:rPr lang="en-GB" b="1" dirty="0">
                <a:solidFill>
                  <a:srgbClr val="FF0000"/>
                </a:solidFill>
              </a:rPr>
              <a:t>What is Group in Regex?</a:t>
            </a:r>
          </a:p>
          <a:p>
            <a:pPr marL="285750" indent="-285750">
              <a:buFont typeface="Wingdings" panose="05000000000000000000" pitchFamily="2" charset="2"/>
              <a:buChar char="q"/>
            </a:pPr>
            <a:r>
              <a:rPr lang="en-GB" b="1" dirty="0">
                <a:solidFill>
                  <a:srgbClr val="FF0000"/>
                </a:solidFill>
              </a:rPr>
              <a:t>Example to Capture Multiple Groups</a:t>
            </a:r>
          </a:p>
          <a:p>
            <a:pPr marL="285750" indent="-285750">
              <a:buFont typeface="Wingdings" panose="05000000000000000000" pitchFamily="2" charset="2"/>
              <a:buChar char="q"/>
            </a:pPr>
            <a:r>
              <a:rPr lang="en-GB" b="1" dirty="0">
                <a:solidFill>
                  <a:srgbClr val="FF0000"/>
                </a:solidFill>
              </a:rPr>
              <a:t>Access Each Group Result Separately</a:t>
            </a:r>
          </a:p>
          <a:p>
            <a:pPr marL="285750" indent="-285750">
              <a:buFont typeface="Wingdings" panose="05000000000000000000" pitchFamily="2" charset="2"/>
              <a:buChar char="q"/>
            </a:pPr>
            <a:r>
              <a:rPr lang="en-GB" b="1" dirty="0">
                <a:solidFill>
                  <a:srgbClr val="FF0000"/>
                </a:solidFill>
              </a:rPr>
              <a:t>Regex Capture Group Multiple Times</a:t>
            </a:r>
          </a:p>
          <a:p>
            <a:pPr marL="285750" indent="-285750">
              <a:buFont typeface="Wingdings" panose="05000000000000000000" pitchFamily="2" charset="2"/>
              <a:buChar char="q"/>
            </a:pPr>
            <a:r>
              <a:rPr lang="en-GB" b="1" dirty="0">
                <a:solidFill>
                  <a:srgbClr val="FF0000"/>
                </a:solidFill>
              </a:rPr>
              <a:t>Extract Range of Groups Matches</a:t>
            </a:r>
          </a:p>
          <a:p>
            <a:pPr marL="285750" indent="-285750">
              <a:buFont typeface="Wingdings" panose="05000000000000000000" pitchFamily="2" charset="2"/>
              <a:buChar char="q"/>
            </a:pPr>
            <a:r>
              <a:rPr lang="en-GB" b="1" dirty="0">
                <a:solidFill>
                  <a:srgbClr val="FF0000"/>
                </a:solidFill>
              </a:rPr>
              <a:t>What is Group in Regex?</a:t>
            </a:r>
          </a:p>
        </p:txBody>
      </p:sp>
    </p:spTree>
    <p:extLst>
      <p:ext uri="{BB962C8B-B14F-4D97-AF65-F5344CB8AC3E}">
        <p14:creationId xmlns:p14="http://schemas.microsoft.com/office/powerpoint/2010/main" val="346689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33640-CC5A-7CDB-ADC7-4ACED982E54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92CF056-E277-C7AD-FAA9-3BA5E798BCFB}"/>
              </a:ext>
            </a:extLst>
          </p:cNvPr>
          <p:cNvSpPr txBox="1"/>
          <p:nvPr/>
        </p:nvSpPr>
        <p:spPr>
          <a:xfrm>
            <a:off x="127591" y="212652"/>
            <a:ext cx="11919097" cy="2646878"/>
          </a:xfrm>
          <a:prstGeom prst="rect">
            <a:avLst/>
          </a:prstGeom>
          <a:noFill/>
        </p:spPr>
        <p:txBody>
          <a:bodyPr wrap="square">
            <a:spAutoFit/>
          </a:bodyPr>
          <a:lstStyle/>
          <a:p>
            <a:endParaRPr lang="en-GB" dirty="0"/>
          </a:p>
          <a:p>
            <a:r>
              <a:rPr lang="en-GB" sz="2000" b="1" dirty="0">
                <a:solidFill>
                  <a:srgbClr val="FF0000"/>
                </a:solidFill>
              </a:rPr>
              <a:t>Regex special sequences (a.k.a. Character Classes)</a:t>
            </a:r>
          </a:p>
          <a:p>
            <a:endParaRPr lang="en-GB" sz="2000" b="1" dirty="0">
              <a:solidFill>
                <a:srgbClr val="FF0000"/>
              </a:solidFill>
            </a:endParaRPr>
          </a:p>
          <a:p>
            <a:r>
              <a:rPr lang="en-GB" dirty="0"/>
              <a:t>The special sequences consist of '\' and a character from the list below. Each special sequence has a unique meaning.</a:t>
            </a:r>
          </a:p>
          <a:p>
            <a:endParaRPr lang="en-GB" dirty="0"/>
          </a:p>
          <a:p>
            <a:r>
              <a:rPr lang="en-GB" dirty="0"/>
              <a:t>The following special sequences have a pre-defined meaning and make specific common patterns more comfortable to use.</a:t>
            </a:r>
          </a:p>
          <a:p>
            <a:endParaRPr lang="en-GB" dirty="0"/>
          </a:p>
          <a:p>
            <a:r>
              <a:rPr lang="en-GB" dirty="0"/>
              <a:t>For example, you can use \d as a simplified definition for [0..9] or \w as a simpler version of [a-</a:t>
            </a:r>
            <a:r>
              <a:rPr lang="en-GB" dirty="0" err="1"/>
              <a:t>zA</a:t>
            </a:r>
            <a:r>
              <a:rPr lang="en-GB" dirty="0"/>
              <a:t>-z].</a:t>
            </a:r>
          </a:p>
        </p:txBody>
      </p:sp>
    </p:spTree>
    <p:extLst>
      <p:ext uri="{BB962C8B-B14F-4D97-AF65-F5344CB8AC3E}">
        <p14:creationId xmlns:p14="http://schemas.microsoft.com/office/powerpoint/2010/main" val="10579137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393E7-637B-D230-BE00-D656BEEFEB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ED7E761-30E7-BB30-9ABF-E6523315067A}"/>
              </a:ext>
            </a:extLst>
          </p:cNvPr>
          <p:cNvSpPr txBox="1"/>
          <p:nvPr/>
        </p:nvSpPr>
        <p:spPr>
          <a:xfrm>
            <a:off x="198474" y="142251"/>
            <a:ext cx="11993526" cy="6740307"/>
          </a:xfrm>
          <a:prstGeom prst="rect">
            <a:avLst/>
          </a:prstGeom>
          <a:noFill/>
        </p:spPr>
        <p:txBody>
          <a:bodyPr wrap="square">
            <a:spAutoFit/>
          </a:bodyPr>
          <a:lstStyle/>
          <a:p>
            <a:r>
              <a:rPr lang="en-GB" dirty="0"/>
              <a:t>A group is a part of a regex pattern enclosed in parentheses () metacharacter. We create a group by placing the regex pattern inside the set of parentheses ( and ) . For example, the regular expression (cat) creates a single group containing the letters ‘c’, ‘a’, and ‘t’.</a:t>
            </a:r>
          </a:p>
          <a:p>
            <a:endParaRPr lang="en-GB" dirty="0"/>
          </a:p>
          <a:p>
            <a:r>
              <a:rPr lang="en-GB" dirty="0"/>
              <a:t>For example, in a real-world case, you want to capture emails and phone numbers, So you should write two groups, the first will search email, and the second will search phone numbers.</a:t>
            </a:r>
          </a:p>
          <a:p>
            <a:endParaRPr lang="en-GB" dirty="0"/>
          </a:p>
          <a:p>
            <a:r>
              <a:rPr lang="en-GB" dirty="0"/>
              <a:t>Also, capturing groups are a way to treat multiple characters as a single unit. They are created by placing the characters to be grouped inside a set of parentheses (, ).</a:t>
            </a:r>
          </a:p>
          <a:p>
            <a:endParaRPr lang="en-GB" dirty="0"/>
          </a:p>
          <a:p>
            <a:r>
              <a:rPr lang="en-GB" b="1" dirty="0">
                <a:solidFill>
                  <a:srgbClr val="FF0000"/>
                </a:solidFill>
              </a:rPr>
              <a:t>For example, In the expression, ((\w)(\s\d)), there are three such groups</a:t>
            </a:r>
          </a:p>
          <a:p>
            <a:endParaRPr lang="en-GB" dirty="0"/>
          </a:p>
          <a:p>
            <a:r>
              <a:rPr lang="en-GB" dirty="0"/>
              <a:t>((\w)(\s\d))</a:t>
            </a:r>
          </a:p>
          <a:p>
            <a:r>
              <a:rPr lang="en-GB" dirty="0"/>
              <a:t>(\w)</a:t>
            </a:r>
          </a:p>
          <a:p>
            <a:r>
              <a:rPr lang="en-GB" dirty="0"/>
              <a:t>(\s\d)</a:t>
            </a:r>
          </a:p>
          <a:p>
            <a:r>
              <a:rPr lang="en-GB" dirty="0"/>
              <a:t>We can specify as many groups as we wish. Each sub-pattern inside a pair of parentheses will be captured as a group. Capturing groups are numbered by counting their opening parentheses from left to right.</a:t>
            </a:r>
          </a:p>
          <a:p>
            <a:endParaRPr lang="en-GB" dirty="0"/>
          </a:p>
          <a:p>
            <a:r>
              <a:rPr lang="en-GB" dirty="0"/>
              <a:t>Capturing groups are a handy feature of regular expression matching that allows us to query the Match object to find out the part of the string that matched against a particular part of the regular expression.</a:t>
            </a:r>
          </a:p>
          <a:p>
            <a:endParaRPr lang="en-GB" dirty="0"/>
          </a:p>
          <a:p>
            <a:r>
              <a:rPr lang="en-GB" b="1" dirty="0">
                <a:solidFill>
                  <a:srgbClr val="FF0000"/>
                </a:solidFill>
              </a:rPr>
              <a:t>Note</a:t>
            </a:r>
            <a:r>
              <a:rPr lang="en-GB" dirty="0"/>
              <a:t>:</a:t>
            </a:r>
            <a:r>
              <a:rPr lang="en-US" dirty="0"/>
              <a:t>Anything you have in parentheses () will be a capture group. using the group(</a:t>
            </a:r>
            <a:r>
              <a:rPr lang="en-US" dirty="0" err="1"/>
              <a:t>group_number</a:t>
            </a:r>
            <a:r>
              <a:rPr lang="en-US" dirty="0"/>
              <a:t>) method of the regex Match object we can extract the matching value of each group.</a:t>
            </a:r>
          </a:p>
          <a:p>
            <a:r>
              <a:rPr lang="en-US" dirty="0"/>
              <a:t>We will see how to capture single as well as multiple groups.</a:t>
            </a:r>
            <a:endParaRPr lang="en-GB" dirty="0"/>
          </a:p>
        </p:txBody>
      </p:sp>
    </p:spTree>
    <p:extLst>
      <p:ext uri="{BB962C8B-B14F-4D97-AF65-F5344CB8AC3E}">
        <p14:creationId xmlns:p14="http://schemas.microsoft.com/office/powerpoint/2010/main" val="11116379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8644F-0E56-6C85-D96E-B4FA4C6B7C9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222BCB3-1CC8-E6D9-E043-5B26C8184AA6}"/>
              </a:ext>
            </a:extLst>
          </p:cNvPr>
          <p:cNvSpPr txBox="1"/>
          <p:nvPr/>
        </p:nvSpPr>
        <p:spPr>
          <a:xfrm>
            <a:off x="173665" y="269288"/>
            <a:ext cx="11844669" cy="5078313"/>
          </a:xfrm>
          <a:prstGeom prst="rect">
            <a:avLst/>
          </a:prstGeom>
          <a:noFill/>
        </p:spPr>
        <p:txBody>
          <a:bodyPr wrap="square">
            <a:spAutoFit/>
          </a:bodyPr>
          <a:lstStyle/>
          <a:p>
            <a:r>
              <a:rPr lang="en-GB" b="1" dirty="0">
                <a:solidFill>
                  <a:srgbClr val="FF0000"/>
                </a:solidFill>
              </a:rPr>
              <a:t>Example to Capture Multiple Groups</a:t>
            </a:r>
          </a:p>
          <a:p>
            <a:r>
              <a:rPr lang="en-GB" dirty="0"/>
              <a:t>Let’s assume you have the following string:</a:t>
            </a:r>
          </a:p>
          <a:p>
            <a:endParaRPr lang="en-GB" dirty="0"/>
          </a:p>
          <a:p>
            <a:r>
              <a:rPr lang="en-GB" dirty="0" err="1"/>
              <a:t>target_string</a:t>
            </a:r>
            <a:r>
              <a:rPr lang="en-GB" dirty="0"/>
              <a:t> = "The price of PINEAPPLE ice cream is 20"</a:t>
            </a:r>
          </a:p>
          <a:p>
            <a:r>
              <a:rPr lang="en-GB" dirty="0"/>
              <a:t>And, you wanted to match the following two regex groups inside a string</a:t>
            </a:r>
          </a:p>
          <a:p>
            <a:endParaRPr lang="en-GB" dirty="0"/>
          </a:p>
          <a:p>
            <a:pPr marL="342900" indent="-342900">
              <a:buFont typeface="Wingdings" panose="05000000000000000000" pitchFamily="2" charset="2"/>
              <a:buChar char="q"/>
            </a:pPr>
            <a:r>
              <a:rPr lang="en-GB" b="1" dirty="0"/>
              <a:t>To match an UPPERCASE word</a:t>
            </a:r>
          </a:p>
          <a:p>
            <a:pPr marL="342900" indent="-342900">
              <a:buFont typeface="Wingdings" panose="05000000000000000000" pitchFamily="2" charset="2"/>
              <a:buChar char="q"/>
            </a:pPr>
            <a:r>
              <a:rPr lang="en-GB" b="1" dirty="0"/>
              <a:t>To match a number</a:t>
            </a:r>
          </a:p>
          <a:p>
            <a:r>
              <a:rPr lang="en-GB" dirty="0"/>
              <a:t>To extract the uppercase word and number from the target string we must first write two regular expression patterns.</a:t>
            </a:r>
          </a:p>
          <a:p>
            <a:endParaRPr lang="en-GB" dirty="0"/>
          </a:p>
          <a:p>
            <a:pPr marL="285750" indent="-285750">
              <a:buFont typeface="Wingdings" panose="05000000000000000000" pitchFamily="2" charset="2"/>
              <a:buChar char="q"/>
            </a:pPr>
            <a:r>
              <a:rPr lang="en-GB" b="1" dirty="0"/>
              <a:t>Pattern to match the uppercase word (PINEAPPLE)</a:t>
            </a:r>
          </a:p>
          <a:p>
            <a:pPr marL="285750" indent="-285750">
              <a:buFont typeface="Wingdings" panose="05000000000000000000" pitchFamily="2" charset="2"/>
              <a:buChar char="q"/>
            </a:pPr>
            <a:r>
              <a:rPr lang="en-GB" b="1" dirty="0"/>
              <a:t>Pattern to match the number (20).</a:t>
            </a:r>
          </a:p>
          <a:p>
            <a:pPr marL="285750" indent="-285750">
              <a:buFont typeface="Wingdings" panose="05000000000000000000" pitchFamily="2" charset="2"/>
              <a:buChar char="q"/>
            </a:pPr>
            <a:endParaRPr lang="en-GB" b="1" dirty="0"/>
          </a:p>
          <a:p>
            <a:r>
              <a:rPr lang="en-GB" b="1" dirty="0">
                <a:solidFill>
                  <a:srgbClr val="FF0000"/>
                </a:solidFill>
              </a:rPr>
              <a:t>The first group pattern to search for an uppercase word: [A-Z]+</a:t>
            </a:r>
          </a:p>
          <a:p>
            <a:endParaRPr lang="en-GB" dirty="0"/>
          </a:p>
          <a:p>
            <a:pPr marL="285750" indent="-285750">
              <a:buFont typeface="Wingdings" panose="05000000000000000000" pitchFamily="2" charset="2"/>
              <a:buChar char="q"/>
            </a:pPr>
            <a:r>
              <a:rPr lang="en-GB" dirty="0"/>
              <a:t>[A-Z] is the character class. It means match any letter from the capital A to capital Z in uppercase exclusively.</a:t>
            </a:r>
          </a:p>
          <a:p>
            <a:pPr marL="285750" indent="-285750">
              <a:buFont typeface="Wingdings" panose="05000000000000000000" pitchFamily="2" charset="2"/>
              <a:buChar char="q"/>
            </a:pPr>
            <a:r>
              <a:rPr lang="en-GB" dirty="0"/>
              <a:t>Then the + metacharacter indicates 1 or more occurrence of an uppercase letter</a:t>
            </a:r>
          </a:p>
          <a:p>
            <a:endParaRPr lang="en-GB" dirty="0"/>
          </a:p>
        </p:txBody>
      </p:sp>
    </p:spTree>
    <p:extLst>
      <p:ext uri="{BB962C8B-B14F-4D97-AF65-F5344CB8AC3E}">
        <p14:creationId xmlns:p14="http://schemas.microsoft.com/office/powerpoint/2010/main" val="29807297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796E8-139B-C19E-E463-4BB65F3178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6DEF90-27A9-011D-08C9-CA37A1E2E7BE}"/>
              </a:ext>
            </a:extLst>
          </p:cNvPr>
          <p:cNvSpPr txBox="1"/>
          <p:nvPr/>
        </p:nvSpPr>
        <p:spPr>
          <a:xfrm>
            <a:off x="148856" y="170122"/>
            <a:ext cx="11897832" cy="2862322"/>
          </a:xfrm>
          <a:prstGeom prst="rect">
            <a:avLst/>
          </a:prstGeom>
          <a:noFill/>
        </p:spPr>
        <p:txBody>
          <a:bodyPr wrap="square">
            <a:spAutoFit/>
          </a:bodyPr>
          <a:lstStyle/>
          <a:p>
            <a:r>
              <a:rPr lang="en-GB" b="1" dirty="0">
                <a:solidFill>
                  <a:srgbClr val="FF0000"/>
                </a:solidFill>
              </a:rPr>
              <a:t>Second group pattern to search for the price: \d+</a:t>
            </a:r>
          </a:p>
          <a:p>
            <a:endParaRPr lang="en-GB" dirty="0"/>
          </a:p>
          <a:p>
            <a:pPr marL="285750" indent="-285750">
              <a:buFont typeface="Wingdings" panose="05000000000000000000" pitchFamily="2" charset="2"/>
              <a:buChar char="q"/>
            </a:pPr>
            <a:r>
              <a:rPr lang="en-GB" dirty="0"/>
              <a:t>The \d means match any digit from 0 to 9 in a target string</a:t>
            </a:r>
          </a:p>
          <a:p>
            <a:pPr marL="285750" indent="-285750">
              <a:buFont typeface="Wingdings" panose="05000000000000000000" pitchFamily="2" charset="2"/>
              <a:buChar char="q"/>
            </a:pPr>
            <a:r>
              <a:rPr lang="en-GB" dirty="0"/>
              <a:t>Then the + metacharacter indicates number can contain a minimum of 1 or maximum any number of digits.</a:t>
            </a:r>
          </a:p>
          <a:p>
            <a:endParaRPr lang="en-GB" dirty="0"/>
          </a:p>
          <a:p>
            <a:r>
              <a:rPr lang="en-GB" b="1" dirty="0">
                <a:solidFill>
                  <a:srgbClr val="FF0000"/>
                </a:solidFill>
              </a:rPr>
              <a:t>Extract matched group values</a:t>
            </a:r>
          </a:p>
          <a:p>
            <a:endParaRPr lang="en-GB" dirty="0"/>
          </a:p>
          <a:p>
            <a:r>
              <a:rPr lang="en-GB" dirty="0"/>
              <a:t>In the end, we can use the groups() and group() method of match object to get the matched values.</a:t>
            </a:r>
          </a:p>
          <a:p>
            <a:endParaRPr lang="en-GB" dirty="0"/>
          </a:p>
          <a:p>
            <a:r>
              <a:rPr lang="en-GB" dirty="0"/>
              <a:t>Now Let’s move to the example.</a:t>
            </a:r>
          </a:p>
        </p:txBody>
      </p:sp>
    </p:spTree>
    <p:extLst>
      <p:ext uri="{BB962C8B-B14F-4D97-AF65-F5344CB8AC3E}">
        <p14:creationId xmlns:p14="http://schemas.microsoft.com/office/powerpoint/2010/main" val="34755858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81FBAF-10FE-6310-1D29-DC0D813BEB0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D8AB4C-EEF2-30D1-34FA-98E288407D54}"/>
              </a:ext>
            </a:extLst>
          </p:cNvPr>
          <p:cNvPicPr>
            <a:picLocks noChangeAspect="1"/>
          </p:cNvPicPr>
          <p:nvPr/>
        </p:nvPicPr>
        <p:blipFill>
          <a:blip r:embed="rId2"/>
          <a:stretch>
            <a:fillRect/>
          </a:stretch>
        </p:blipFill>
        <p:spPr>
          <a:xfrm>
            <a:off x="2042934" y="310452"/>
            <a:ext cx="7040974" cy="610804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2020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D83AA-A51B-006C-58A7-088C3EFDE64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90D931-13E2-D4F9-126A-AC5E86B51546}"/>
              </a:ext>
            </a:extLst>
          </p:cNvPr>
          <p:cNvSpPr txBox="1"/>
          <p:nvPr/>
        </p:nvSpPr>
        <p:spPr>
          <a:xfrm>
            <a:off x="136451" y="96129"/>
            <a:ext cx="11919098" cy="4832092"/>
          </a:xfrm>
          <a:prstGeom prst="rect">
            <a:avLst/>
          </a:prstGeom>
          <a:noFill/>
        </p:spPr>
        <p:txBody>
          <a:bodyPr wrap="square">
            <a:spAutoFit/>
          </a:bodyPr>
          <a:lstStyle/>
          <a:p>
            <a:r>
              <a:rPr lang="en-GB" sz="2000" b="1" dirty="0">
                <a:solidFill>
                  <a:srgbClr val="FF0000"/>
                </a:solidFill>
              </a:rPr>
              <a:t>Let’s understand the above example</a:t>
            </a:r>
          </a:p>
          <a:p>
            <a:endParaRPr lang="en-GB" dirty="0"/>
          </a:p>
          <a:p>
            <a:r>
              <a:rPr lang="en-GB" dirty="0"/>
              <a:t>First of all, I used a raw string to specify the regular expression pattern. As you may already know, the backslash has a special meaning in some cases because it may indicate an escape character or escape sequence to avoid that we must use raw string.</a:t>
            </a:r>
          </a:p>
          <a:p>
            <a:endParaRPr lang="en-GB" dirty="0"/>
          </a:p>
          <a:p>
            <a:r>
              <a:rPr lang="en-GB" dirty="0"/>
              <a:t>Now let’s take a closer look at the regular expression syntax to define and isolate the two patterns we are looking to match. We need two things.</a:t>
            </a:r>
          </a:p>
          <a:p>
            <a:endParaRPr lang="en-GB" dirty="0"/>
          </a:p>
          <a:p>
            <a:r>
              <a:rPr lang="en-GB" dirty="0"/>
              <a:t>First, we need to enclose each of the two patterns inside a pair of parentheses. So (\b[A-Z]+\b) is the first group, and (\b\d+) is the second group in between parentheses. Therefore each pair of parentheses is a group.</a:t>
            </a:r>
          </a:p>
          <a:p>
            <a:endParaRPr lang="en-GB" dirty="0"/>
          </a:p>
          <a:p>
            <a:r>
              <a:rPr lang="en-GB" b="1" dirty="0">
                <a:solidFill>
                  <a:srgbClr val="FF0000"/>
                </a:solidFill>
              </a:rPr>
              <a:t>Note:</a:t>
            </a:r>
          </a:p>
          <a:p>
            <a:endParaRPr lang="en-GB" dirty="0"/>
          </a:p>
          <a:p>
            <a:pPr marL="285750" indent="-285750">
              <a:buFont typeface="Wingdings" panose="05000000000000000000" pitchFamily="2" charset="2"/>
              <a:buChar char="q"/>
            </a:pPr>
            <a:r>
              <a:rPr lang="en-GB" b="1" dirty="0"/>
              <a:t>The parentheses are not part of the pattern. It indicates a group.</a:t>
            </a:r>
          </a:p>
          <a:p>
            <a:pPr marL="285750" indent="-285750">
              <a:buFont typeface="Wingdings" panose="05000000000000000000" pitchFamily="2" charset="2"/>
              <a:buChar char="q"/>
            </a:pPr>
            <a:r>
              <a:rPr lang="en-GB" b="1" dirty="0"/>
              <a:t>The \b indicates a word boundary.</a:t>
            </a:r>
          </a:p>
          <a:p>
            <a:endParaRPr lang="en-GB" b="1" dirty="0"/>
          </a:p>
        </p:txBody>
      </p:sp>
    </p:spTree>
    <p:extLst>
      <p:ext uri="{BB962C8B-B14F-4D97-AF65-F5344CB8AC3E}">
        <p14:creationId xmlns:p14="http://schemas.microsoft.com/office/powerpoint/2010/main" val="3283346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2C995-A783-DE74-F26C-DFA32C04AC0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185DF7-DAE2-867D-255A-72FC401E06CD}"/>
              </a:ext>
            </a:extLst>
          </p:cNvPr>
          <p:cNvSpPr txBox="1"/>
          <p:nvPr/>
        </p:nvSpPr>
        <p:spPr>
          <a:xfrm>
            <a:off x="106325" y="191386"/>
            <a:ext cx="11770241" cy="3693319"/>
          </a:xfrm>
          <a:prstGeom prst="rect">
            <a:avLst/>
          </a:prstGeom>
          <a:noFill/>
        </p:spPr>
        <p:txBody>
          <a:bodyPr wrap="square">
            <a:spAutoFit/>
          </a:bodyPr>
          <a:lstStyle/>
          <a:p>
            <a:r>
              <a:rPr lang="en-GB" dirty="0"/>
              <a:t>Secondly, we need to consider the larger context in which these groups reside. This means that we also care about the location of each of these groups inside the entire target string and that’s why we need to provide context or borders for each group.</a:t>
            </a:r>
          </a:p>
          <a:p>
            <a:endParaRPr lang="en-GB" dirty="0"/>
          </a:p>
          <a:p>
            <a:r>
              <a:rPr lang="en-GB" dirty="0"/>
              <a:t>Next, I have added .+ at the start of each group. the dot represents any character except a new line and the plus sign means that the preceding pattern is repeating one or more times. This syntax means that before the group, we have a bunch of characters that we can ignore, only take uppercase words followed by the word boundary (whitespace). it will match to PINEAPPLE.</a:t>
            </a:r>
          </a:p>
          <a:p>
            <a:endParaRPr lang="en-GB" dirty="0"/>
          </a:p>
          <a:p>
            <a:r>
              <a:rPr lang="en-GB" dirty="0"/>
              <a:t>I have also added .+ at the start of the second pattern, it means before the second group, we have a bunch of characters that we can ignore, only take numbers followed by a boundary. it will match to 20.</a:t>
            </a:r>
          </a:p>
          <a:p>
            <a:endParaRPr lang="en-GB" dirty="0"/>
          </a:p>
          <a:p>
            <a:r>
              <a:rPr lang="en-GB" dirty="0"/>
              <a:t>Next, we passed both the patterns to the </a:t>
            </a:r>
            <a:r>
              <a:rPr lang="en-GB" dirty="0" err="1"/>
              <a:t>re.search</a:t>
            </a:r>
            <a:r>
              <a:rPr lang="en-GB" dirty="0"/>
              <a:t>() method to find the match.</a:t>
            </a:r>
          </a:p>
        </p:txBody>
      </p:sp>
      <p:sp>
        <p:nvSpPr>
          <p:cNvPr id="5" name="TextBox 4">
            <a:extLst>
              <a:ext uri="{FF2B5EF4-FFF2-40B4-BE49-F238E27FC236}">
                <a16:creationId xmlns:a16="http://schemas.microsoft.com/office/drawing/2014/main" id="{8BF29321-E483-B09F-A92E-C00FD5EE2129}"/>
              </a:ext>
            </a:extLst>
          </p:cNvPr>
          <p:cNvSpPr txBox="1"/>
          <p:nvPr/>
        </p:nvSpPr>
        <p:spPr>
          <a:xfrm>
            <a:off x="209992" y="4391545"/>
            <a:ext cx="11666573" cy="1200329"/>
          </a:xfrm>
          <a:prstGeom prst="rect">
            <a:avLst/>
          </a:prstGeom>
          <a:noFill/>
        </p:spPr>
        <p:txBody>
          <a:bodyPr wrap="square">
            <a:spAutoFit/>
          </a:bodyPr>
          <a:lstStyle/>
          <a:p>
            <a:r>
              <a:rPr lang="en-GB" b="1" dirty="0">
                <a:solidFill>
                  <a:srgbClr val="FF0000"/>
                </a:solidFill>
              </a:rPr>
              <a:t>The groups() method</a:t>
            </a:r>
          </a:p>
          <a:p>
            <a:endParaRPr lang="en-GB" dirty="0"/>
          </a:p>
          <a:p>
            <a:r>
              <a:rPr lang="en-GB" dirty="0"/>
              <a:t>At last, using the groups() method of a Match object, we can extract all the group matches at once. It provides all matches in the tuple format.</a:t>
            </a:r>
          </a:p>
        </p:txBody>
      </p:sp>
    </p:spTree>
    <p:extLst>
      <p:ext uri="{BB962C8B-B14F-4D97-AF65-F5344CB8AC3E}">
        <p14:creationId xmlns:p14="http://schemas.microsoft.com/office/powerpoint/2010/main" val="6040368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77FEB-E4B0-94E1-01E8-DFD77CFE27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AA9E5C-02B7-C1B5-DF26-BC7F4EA358B3}"/>
              </a:ext>
            </a:extLst>
          </p:cNvPr>
          <p:cNvSpPr txBox="1"/>
          <p:nvPr/>
        </p:nvSpPr>
        <p:spPr>
          <a:xfrm>
            <a:off x="170121" y="202019"/>
            <a:ext cx="11600121" cy="4308872"/>
          </a:xfrm>
          <a:prstGeom prst="rect">
            <a:avLst/>
          </a:prstGeom>
          <a:noFill/>
        </p:spPr>
        <p:txBody>
          <a:bodyPr wrap="square">
            <a:spAutoFit/>
          </a:bodyPr>
          <a:lstStyle/>
          <a:p>
            <a:r>
              <a:rPr lang="en-GB" sz="2000" b="1" dirty="0">
                <a:solidFill>
                  <a:srgbClr val="FF0000"/>
                </a:solidFill>
              </a:rPr>
              <a:t>Access Each Group Result Separately</a:t>
            </a:r>
          </a:p>
          <a:p>
            <a:endParaRPr lang="en-GB" sz="2000" b="1" dirty="0">
              <a:solidFill>
                <a:srgbClr val="FF0000"/>
              </a:solidFill>
            </a:endParaRPr>
          </a:p>
          <a:p>
            <a:r>
              <a:rPr lang="en-GB" dirty="0"/>
              <a:t>We can use the group() method to extract each group result separately by specifying a group index in between parentheses. Capturing groups are numbered by counting their opening parentheses from left to right. In our case, we used two groups.</a:t>
            </a:r>
          </a:p>
          <a:p>
            <a:endParaRPr lang="en-GB" dirty="0"/>
          </a:p>
          <a:p>
            <a:r>
              <a:rPr lang="en-GB" dirty="0"/>
              <a:t>Please note that unlike string indexing, which always starts at 0, group numbering always starts at 1.</a:t>
            </a:r>
          </a:p>
          <a:p>
            <a:endParaRPr lang="en-GB" dirty="0"/>
          </a:p>
          <a:p>
            <a:r>
              <a:rPr lang="en-GB" dirty="0"/>
              <a:t>The group with the number 0 is always the target string. If you call The group() method with no arguments at all or with 0 as an argument you will get the entire target string.</a:t>
            </a:r>
          </a:p>
          <a:p>
            <a:endParaRPr lang="en-GB" dirty="0"/>
          </a:p>
          <a:p>
            <a:r>
              <a:rPr lang="en-GB" dirty="0"/>
              <a:t>To get access to the text matched by each regex group, pass the group’s number to the group(</a:t>
            </a:r>
            <a:r>
              <a:rPr lang="en-GB" dirty="0" err="1"/>
              <a:t>group_number</a:t>
            </a:r>
            <a:r>
              <a:rPr lang="en-GB" dirty="0"/>
              <a:t>) method.</a:t>
            </a:r>
          </a:p>
          <a:p>
            <a:endParaRPr lang="en-GB" dirty="0"/>
          </a:p>
          <a:p>
            <a:r>
              <a:rPr lang="en-GB" dirty="0"/>
              <a:t>So the first group will be a group of 1. The second group will be a group of 2 and so on.</a:t>
            </a:r>
          </a:p>
        </p:txBody>
      </p:sp>
    </p:spTree>
    <p:extLst>
      <p:ext uri="{BB962C8B-B14F-4D97-AF65-F5344CB8AC3E}">
        <p14:creationId xmlns:p14="http://schemas.microsoft.com/office/powerpoint/2010/main" val="2299883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5CB803-C14B-85ED-130F-21F4EE7137A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1320CD3-D6C2-088D-997E-3DE273093AAB}"/>
              </a:ext>
            </a:extLst>
          </p:cNvPr>
          <p:cNvPicPr>
            <a:picLocks noChangeAspect="1"/>
          </p:cNvPicPr>
          <p:nvPr/>
        </p:nvPicPr>
        <p:blipFill>
          <a:blip r:embed="rId2"/>
          <a:stretch>
            <a:fillRect/>
          </a:stretch>
        </p:blipFill>
        <p:spPr>
          <a:xfrm>
            <a:off x="3831186" y="643467"/>
            <a:ext cx="452962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7055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2077F-B564-7B04-BA40-3D8F7CECCC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CC0A65-8746-5CA0-DA0B-6B3CE807665B}"/>
              </a:ext>
            </a:extLst>
          </p:cNvPr>
          <p:cNvSpPr txBox="1"/>
          <p:nvPr/>
        </p:nvSpPr>
        <p:spPr>
          <a:xfrm>
            <a:off x="106325" y="212651"/>
            <a:ext cx="11844669" cy="3970318"/>
          </a:xfrm>
          <a:prstGeom prst="rect">
            <a:avLst/>
          </a:prstGeom>
          <a:noFill/>
        </p:spPr>
        <p:txBody>
          <a:bodyPr wrap="square">
            <a:spAutoFit/>
          </a:bodyPr>
          <a:lstStyle/>
          <a:p>
            <a:r>
              <a:rPr lang="en-GB" sz="2000" b="1" dirty="0">
                <a:solidFill>
                  <a:srgbClr val="FF0000"/>
                </a:solidFill>
              </a:rPr>
              <a:t>Regex Capture Group Multiple Times</a:t>
            </a:r>
          </a:p>
          <a:p>
            <a:r>
              <a:rPr lang="en-GB" dirty="0"/>
              <a:t>In earlier examples, we used the search method. It will return only the first match for each group. But what if a string contains the multiple occurrences of a regex group and you want to extract all matches.</a:t>
            </a:r>
          </a:p>
          <a:p>
            <a:endParaRPr lang="en-GB" dirty="0"/>
          </a:p>
          <a:p>
            <a:r>
              <a:rPr lang="en-GB" dirty="0"/>
              <a:t>In this section, we will learn how to capture all matches to a regex group. To capture all matches to a regex group we need to use the </a:t>
            </a:r>
            <a:r>
              <a:rPr lang="en-GB" dirty="0" err="1"/>
              <a:t>finditer</a:t>
            </a:r>
            <a:r>
              <a:rPr lang="en-GB" dirty="0"/>
              <a:t>() method.</a:t>
            </a:r>
          </a:p>
          <a:p>
            <a:endParaRPr lang="en-GB" dirty="0"/>
          </a:p>
          <a:p>
            <a:r>
              <a:rPr lang="en-GB" dirty="0"/>
              <a:t>The </a:t>
            </a:r>
            <a:r>
              <a:rPr lang="en-GB" dirty="0" err="1"/>
              <a:t>finditer</a:t>
            </a:r>
            <a:r>
              <a:rPr lang="en-GB" dirty="0"/>
              <a:t>() method finds all matches and returns an iterator yielding match objects matching the regex pattern. Next, we can iterate each Match object and extract its value.</a:t>
            </a:r>
          </a:p>
          <a:p>
            <a:endParaRPr lang="en-GB" dirty="0"/>
          </a:p>
          <a:p>
            <a:r>
              <a:rPr lang="en-GB" b="1" dirty="0">
                <a:solidFill>
                  <a:srgbClr val="FF0000"/>
                </a:solidFill>
              </a:rPr>
              <a:t>Note:</a:t>
            </a:r>
            <a:r>
              <a:rPr lang="en-GB" dirty="0"/>
              <a:t> Don’t use the </a:t>
            </a:r>
            <a:r>
              <a:rPr lang="en-GB" dirty="0" err="1"/>
              <a:t>findall</a:t>
            </a:r>
            <a:r>
              <a:rPr lang="en-GB" dirty="0"/>
              <a:t>() method because it returns a list, the group() method cannot be applied. If you try to apply it to the </a:t>
            </a:r>
            <a:r>
              <a:rPr lang="en-GB" dirty="0" err="1"/>
              <a:t>findall</a:t>
            </a:r>
            <a:r>
              <a:rPr lang="en-GB" dirty="0"/>
              <a:t> method, you will get </a:t>
            </a:r>
            <a:r>
              <a:rPr lang="en-GB" dirty="0" err="1"/>
              <a:t>AttributeError</a:t>
            </a:r>
            <a:r>
              <a:rPr lang="en-GB" dirty="0"/>
              <a:t>: ‘list’ object has no attribute ‘groups.’</a:t>
            </a:r>
          </a:p>
          <a:p>
            <a:endParaRPr lang="en-GB" dirty="0"/>
          </a:p>
          <a:p>
            <a:r>
              <a:rPr lang="en-GB" dirty="0"/>
              <a:t>So always use </a:t>
            </a:r>
            <a:r>
              <a:rPr lang="en-GB" dirty="0" err="1"/>
              <a:t>finditer</a:t>
            </a:r>
            <a:r>
              <a:rPr lang="en-GB" dirty="0"/>
              <a:t> if you wanted to capture all matches to the group.</a:t>
            </a:r>
          </a:p>
        </p:txBody>
      </p:sp>
    </p:spTree>
    <p:extLst>
      <p:ext uri="{BB962C8B-B14F-4D97-AF65-F5344CB8AC3E}">
        <p14:creationId xmlns:p14="http://schemas.microsoft.com/office/powerpoint/2010/main" val="40877593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0FAC2A-F9E3-0123-838A-628103B32B4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9EF1CD2-5AA1-E624-7326-FCDC3D8BD8F2}"/>
              </a:ext>
            </a:extLst>
          </p:cNvPr>
          <p:cNvPicPr>
            <a:picLocks noChangeAspect="1"/>
          </p:cNvPicPr>
          <p:nvPr/>
        </p:nvPicPr>
        <p:blipFill>
          <a:blip r:embed="rId2"/>
          <a:stretch>
            <a:fillRect/>
          </a:stretch>
        </p:blipFill>
        <p:spPr>
          <a:xfrm>
            <a:off x="2344441" y="643467"/>
            <a:ext cx="750311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155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8EBB2-0B8A-FC49-1FB6-BA996F901A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9D1131-1E74-3D9A-7E07-15858BD571AE}"/>
              </a:ext>
            </a:extLst>
          </p:cNvPr>
          <p:cNvPicPr>
            <a:picLocks noChangeAspect="1"/>
          </p:cNvPicPr>
          <p:nvPr/>
        </p:nvPicPr>
        <p:blipFill>
          <a:blip r:embed="rId2"/>
          <a:stretch>
            <a:fillRect/>
          </a:stretch>
        </p:blipFill>
        <p:spPr>
          <a:xfrm>
            <a:off x="371475" y="261258"/>
            <a:ext cx="11276239" cy="6270172"/>
          </a:xfrm>
          <a:prstGeom prst="rect">
            <a:avLst/>
          </a:prstGeom>
        </p:spPr>
      </p:pic>
    </p:spTree>
    <p:extLst>
      <p:ext uri="{BB962C8B-B14F-4D97-AF65-F5344CB8AC3E}">
        <p14:creationId xmlns:p14="http://schemas.microsoft.com/office/powerpoint/2010/main" val="3745806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AB3A-3B02-29E1-AA02-41BB493BF2B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7104D5-B9C3-CB1C-02F0-A2356733BB16}"/>
              </a:ext>
            </a:extLst>
          </p:cNvPr>
          <p:cNvSpPr txBox="1"/>
          <p:nvPr/>
        </p:nvSpPr>
        <p:spPr>
          <a:xfrm>
            <a:off x="255181" y="106326"/>
            <a:ext cx="11717079" cy="2308324"/>
          </a:xfrm>
          <a:prstGeom prst="rect">
            <a:avLst/>
          </a:prstGeom>
          <a:noFill/>
        </p:spPr>
        <p:txBody>
          <a:bodyPr wrap="square">
            <a:spAutoFit/>
          </a:bodyPr>
          <a:lstStyle/>
          <a:p>
            <a:r>
              <a:rPr lang="en-GB" b="1" dirty="0">
                <a:solidFill>
                  <a:srgbClr val="FF0000"/>
                </a:solidFill>
              </a:rPr>
              <a:t>Extract Range of Groups Matches</a:t>
            </a:r>
          </a:p>
          <a:p>
            <a:r>
              <a:rPr lang="en-GB" dirty="0"/>
              <a:t>One more thing that you can do with the group() method is to have the matches returned as a tuple by specifying the associated group numbers in between the group() method’s parentheses. This is useful when we want to extract the range of groups.</a:t>
            </a:r>
          </a:p>
          <a:p>
            <a:endParaRPr lang="en-GB" dirty="0"/>
          </a:p>
          <a:p>
            <a:r>
              <a:rPr lang="en-GB" dirty="0"/>
              <a:t>For example, get the first 5 group matches only by executing the group(1, 5).</a:t>
            </a:r>
          </a:p>
          <a:p>
            <a:endParaRPr lang="en-GB" dirty="0"/>
          </a:p>
          <a:p>
            <a:r>
              <a:rPr lang="en-GB" dirty="0"/>
              <a:t>Let’s try this as well.</a:t>
            </a:r>
          </a:p>
        </p:txBody>
      </p:sp>
      <p:pic>
        <p:nvPicPr>
          <p:cNvPr id="5" name="Picture 4">
            <a:extLst>
              <a:ext uri="{FF2B5EF4-FFF2-40B4-BE49-F238E27FC236}">
                <a16:creationId xmlns:a16="http://schemas.microsoft.com/office/drawing/2014/main" id="{004A763B-AE1D-6488-D12A-0787028EE407}"/>
              </a:ext>
            </a:extLst>
          </p:cNvPr>
          <p:cNvPicPr>
            <a:picLocks noChangeAspect="1"/>
          </p:cNvPicPr>
          <p:nvPr/>
        </p:nvPicPr>
        <p:blipFill>
          <a:blip r:embed="rId2"/>
          <a:stretch>
            <a:fillRect/>
          </a:stretch>
        </p:blipFill>
        <p:spPr>
          <a:xfrm>
            <a:off x="2019189" y="2535422"/>
            <a:ext cx="7877175" cy="3467100"/>
          </a:xfrm>
          <a:prstGeom prst="rect">
            <a:avLst/>
          </a:prstGeom>
        </p:spPr>
      </p:pic>
    </p:spTree>
    <p:extLst>
      <p:ext uri="{BB962C8B-B14F-4D97-AF65-F5344CB8AC3E}">
        <p14:creationId xmlns:p14="http://schemas.microsoft.com/office/powerpoint/2010/main" val="7044399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B48EF-96B7-7DC8-EB50-3FC82D2288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9024B9-1F46-C97D-3647-95C50F38FBB1}"/>
              </a:ext>
            </a:extLst>
          </p:cNvPr>
          <p:cNvSpPr txBox="1"/>
          <p:nvPr/>
        </p:nvSpPr>
        <p:spPr>
          <a:xfrm>
            <a:off x="189614" y="172766"/>
            <a:ext cx="11812772" cy="3447098"/>
          </a:xfrm>
          <a:prstGeom prst="rect">
            <a:avLst/>
          </a:prstGeom>
          <a:noFill/>
        </p:spPr>
        <p:txBody>
          <a:bodyPr wrap="square">
            <a:spAutoFit/>
          </a:bodyPr>
          <a:lstStyle/>
          <a:p>
            <a:r>
              <a:rPr lang="en-GB" sz="2000" b="1" dirty="0">
                <a:solidFill>
                  <a:srgbClr val="FF0000"/>
                </a:solidFill>
              </a:rPr>
              <a:t>Python Regex Metacharacters and Operators</a:t>
            </a:r>
          </a:p>
          <a:p>
            <a:endParaRPr lang="en-GB" dirty="0"/>
          </a:p>
          <a:p>
            <a:r>
              <a:rPr lang="en-GB" dirty="0"/>
              <a:t>Will Learn how to use metacharacters or operators in your Python regular expression. We will walk you through each metacharacter (sign) by providing short and clear examples of using them in your code.</a:t>
            </a:r>
          </a:p>
          <a:p>
            <a:endParaRPr lang="en-GB" dirty="0"/>
          </a:p>
          <a:p>
            <a:r>
              <a:rPr lang="en-GB" dirty="0"/>
              <a:t>We can use both the special and ordinary characters inside a regular expression. Most ordinary characters, like ‘A', 'p', are the simplest regular expressions; they match themselves. For example, you can concatenate ordinary characters, so the pattern "</a:t>
            </a:r>
            <a:r>
              <a:rPr lang="en-GB" dirty="0" err="1"/>
              <a:t>PYnative</a:t>
            </a:r>
            <a:r>
              <a:rPr lang="en-GB" dirty="0"/>
              <a:t>" matches the string ‘</a:t>
            </a:r>
            <a:r>
              <a:rPr lang="en-GB" dirty="0" err="1"/>
              <a:t>PYnative</a:t>
            </a:r>
            <a:r>
              <a:rPr lang="en-GB" dirty="0"/>
              <a:t>’.</a:t>
            </a:r>
          </a:p>
          <a:p>
            <a:endParaRPr lang="en-GB" dirty="0"/>
          </a:p>
          <a:p>
            <a:r>
              <a:rPr lang="en-GB" dirty="0"/>
              <a:t>Apart from this we also have special characters called metacharacters. Each metacharacter is equally important and may turn out to be very helpful for achieving your goals when solving your programming tasks using a regular expression.</a:t>
            </a:r>
          </a:p>
        </p:txBody>
      </p:sp>
    </p:spTree>
    <p:extLst>
      <p:ext uri="{BB962C8B-B14F-4D97-AF65-F5344CB8AC3E}">
        <p14:creationId xmlns:p14="http://schemas.microsoft.com/office/powerpoint/2010/main" val="37755948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2D8FC-6045-0672-8895-0CD2621274C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D316D36-2470-F53D-8B44-EDC027028E88}"/>
              </a:ext>
            </a:extLst>
          </p:cNvPr>
          <p:cNvSpPr txBox="1"/>
          <p:nvPr/>
        </p:nvSpPr>
        <p:spPr>
          <a:xfrm>
            <a:off x="829340" y="903767"/>
            <a:ext cx="8317318" cy="4247317"/>
          </a:xfrm>
          <a:prstGeom prst="rect">
            <a:avLst/>
          </a:prstGeom>
          <a:noFill/>
        </p:spPr>
        <p:txBody>
          <a:bodyPr wrap="square">
            <a:spAutoFit/>
          </a:bodyPr>
          <a:lstStyle/>
          <a:p>
            <a:endParaRPr lang="en-GB" dirty="0"/>
          </a:p>
          <a:p>
            <a:r>
              <a:rPr lang="en-GB" b="1" dirty="0">
                <a:solidFill>
                  <a:srgbClr val="FF0000"/>
                </a:solidFill>
              </a:rPr>
              <a:t>Contents</a:t>
            </a:r>
          </a:p>
          <a:p>
            <a:pPr marL="285750" indent="-285750">
              <a:buFont typeface="Wingdings" panose="05000000000000000000" pitchFamily="2" charset="2"/>
              <a:buChar char="q"/>
            </a:pPr>
            <a:r>
              <a:rPr lang="en-GB" b="1" dirty="0">
                <a:solidFill>
                  <a:srgbClr val="FF0000"/>
                </a:solidFill>
              </a:rPr>
              <a:t>What is Metacharacter in a Regular Expression?</a:t>
            </a:r>
          </a:p>
          <a:p>
            <a:pPr marL="285750" indent="-285750">
              <a:buFont typeface="Wingdings" panose="05000000000000000000" pitchFamily="2" charset="2"/>
              <a:buChar char="q"/>
            </a:pPr>
            <a:r>
              <a:rPr lang="en-GB" b="1" dirty="0">
                <a:solidFill>
                  <a:srgbClr val="FF0000"/>
                </a:solidFill>
              </a:rPr>
              <a:t>Regex . dot metacharacter</a:t>
            </a:r>
          </a:p>
          <a:p>
            <a:pPr marL="285750" indent="-285750">
              <a:buFont typeface="Wingdings" panose="05000000000000000000" pitchFamily="2" charset="2"/>
              <a:buChar char="q"/>
            </a:pPr>
            <a:r>
              <a:rPr lang="en-GB" b="1" dirty="0">
                <a:solidFill>
                  <a:srgbClr val="FF0000"/>
                </a:solidFill>
              </a:rPr>
              <a:t>DOT to match a newline character</a:t>
            </a:r>
          </a:p>
          <a:p>
            <a:pPr marL="285750" indent="-285750">
              <a:buFont typeface="Wingdings" panose="05000000000000000000" pitchFamily="2" charset="2"/>
              <a:buChar char="q"/>
            </a:pPr>
            <a:r>
              <a:rPr lang="en-GB" b="1" dirty="0">
                <a:solidFill>
                  <a:srgbClr val="FF0000"/>
                </a:solidFill>
              </a:rPr>
              <a:t>Regex ^ caret metacharacter</a:t>
            </a:r>
          </a:p>
          <a:p>
            <a:pPr marL="285750" indent="-285750">
              <a:buFont typeface="Wingdings" panose="05000000000000000000" pitchFamily="2" charset="2"/>
              <a:buChar char="q"/>
            </a:pPr>
            <a:r>
              <a:rPr lang="en-GB" b="1" dirty="0">
                <a:solidFill>
                  <a:srgbClr val="FF0000"/>
                </a:solidFill>
              </a:rPr>
              <a:t>caret ( ^ ) to match a pattern at the beginning of each new line</a:t>
            </a:r>
          </a:p>
          <a:p>
            <a:pPr marL="285750" indent="-285750">
              <a:buFont typeface="Wingdings" panose="05000000000000000000" pitchFamily="2" charset="2"/>
              <a:buChar char="q"/>
            </a:pPr>
            <a:r>
              <a:rPr lang="en-GB" b="1" dirty="0">
                <a:solidFill>
                  <a:srgbClr val="FF0000"/>
                </a:solidFill>
              </a:rPr>
              <a:t>Regex $ dollar metacharacter</a:t>
            </a:r>
          </a:p>
          <a:p>
            <a:pPr marL="285750" indent="-285750">
              <a:buFont typeface="Wingdings" panose="05000000000000000000" pitchFamily="2" charset="2"/>
              <a:buChar char="q"/>
            </a:pPr>
            <a:r>
              <a:rPr lang="en-GB" b="1" dirty="0">
                <a:solidFill>
                  <a:srgbClr val="FF0000"/>
                </a:solidFill>
              </a:rPr>
              <a:t>Regex * asterisk/star metacharacter</a:t>
            </a:r>
          </a:p>
          <a:p>
            <a:pPr marL="285750" indent="-285750">
              <a:buFont typeface="Wingdings" panose="05000000000000000000" pitchFamily="2" charset="2"/>
              <a:buChar char="q"/>
            </a:pPr>
            <a:r>
              <a:rPr lang="en-GB" b="1" dirty="0">
                <a:solidFill>
                  <a:srgbClr val="FF0000"/>
                </a:solidFill>
              </a:rPr>
              <a:t>Regex + Plus metacharacter</a:t>
            </a:r>
          </a:p>
          <a:p>
            <a:pPr marL="285750" indent="-285750">
              <a:buFont typeface="Wingdings" panose="05000000000000000000" pitchFamily="2" charset="2"/>
              <a:buChar char="q"/>
            </a:pPr>
            <a:r>
              <a:rPr lang="en-GB" b="1" dirty="0">
                <a:solidFill>
                  <a:srgbClr val="FF0000"/>
                </a:solidFill>
              </a:rPr>
              <a:t>The ? question mark metacharacter</a:t>
            </a:r>
          </a:p>
          <a:p>
            <a:pPr marL="285750" indent="-285750">
              <a:buFont typeface="Wingdings" panose="05000000000000000000" pitchFamily="2" charset="2"/>
              <a:buChar char="q"/>
            </a:pPr>
            <a:r>
              <a:rPr lang="en-GB" b="1" dirty="0">
                <a:solidFill>
                  <a:srgbClr val="FF0000"/>
                </a:solidFill>
              </a:rPr>
              <a:t>The \ backslash metacharacter</a:t>
            </a:r>
          </a:p>
          <a:p>
            <a:pPr marL="285750" indent="-285750">
              <a:buFont typeface="Wingdings" panose="05000000000000000000" pitchFamily="2" charset="2"/>
              <a:buChar char="q"/>
            </a:pPr>
            <a:r>
              <a:rPr lang="en-GB" b="1" dirty="0">
                <a:solidFill>
                  <a:srgbClr val="FF0000"/>
                </a:solidFill>
              </a:rPr>
              <a:t>To indicate a special sequence</a:t>
            </a:r>
          </a:p>
          <a:p>
            <a:pPr marL="285750" indent="-285750">
              <a:buFont typeface="Wingdings" panose="05000000000000000000" pitchFamily="2" charset="2"/>
              <a:buChar char="q"/>
            </a:pPr>
            <a:r>
              <a:rPr lang="en-GB" b="1" dirty="0">
                <a:solidFill>
                  <a:srgbClr val="FF0000"/>
                </a:solidFill>
              </a:rPr>
              <a:t>Escape special character using a backslash (\)</a:t>
            </a:r>
          </a:p>
          <a:p>
            <a:pPr marL="285750" indent="-285750">
              <a:buFont typeface="Wingdings" panose="05000000000000000000" pitchFamily="2" charset="2"/>
              <a:buChar char="q"/>
            </a:pPr>
            <a:r>
              <a:rPr lang="en-GB" b="1" dirty="0">
                <a:solidFill>
                  <a:srgbClr val="FF0000"/>
                </a:solidFill>
              </a:rPr>
              <a:t>The [] square brackets metacharacter</a:t>
            </a:r>
          </a:p>
        </p:txBody>
      </p:sp>
    </p:spTree>
    <p:extLst>
      <p:ext uri="{BB962C8B-B14F-4D97-AF65-F5344CB8AC3E}">
        <p14:creationId xmlns:p14="http://schemas.microsoft.com/office/powerpoint/2010/main" val="26725330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0CDA6-EEE0-257C-20F4-87F1927E57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1E8F7D1-A19E-950C-586B-17790DC735CB}"/>
              </a:ext>
            </a:extLst>
          </p:cNvPr>
          <p:cNvSpPr txBox="1"/>
          <p:nvPr/>
        </p:nvSpPr>
        <p:spPr>
          <a:xfrm>
            <a:off x="170121" y="287079"/>
            <a:ext cx="11727712" cy="2616101"/>
          </a:xfrm>
          <a:prstGeom prst="rect">
            <a:avLst/>
          </a:prstGeom>
          <a:noFill/>
        </p:spPr>
        <p:txBody>
          <a:bodyPr wrap="square">
            <a:spAutoFit/>
          </a:bodyPr>
          <a:lstStyle/>
          <a:p>
            <a:r>
              <a:rPr lang="en-GB" sz="2000" b="1" dirty="0">
                <a:solidFill>
                  <a:srgbClr val="FF0000"/>
                </a:solidFill>
              </a:rPr>
              <a:t>What is Metacharacter in a Regular Expression?</a:t>
            </a:r>
          </a:p>
          <a:p>
            <a:r>
              <a:rPr lang="en-GB" dirty="0"/>
              <a:t>In Python, Metacharacters are special characters that affect how the regular expressions around them are interpreted. Metacharacters don’t match themselves. Instead, they indicate that some rules. Characters or sign like |, +, or *, are special characters. For example, ^ (Caret) metacharacter used to match the regex pattern only at the start of the string.</a:t>
            </a:r>
          </a:p>
          <a:p>
            <a:endParaRPr lang="en-GB" dirty="0"/>
          </a:p>
          <a:p>
            <a:r>
              <a:rPr lang="en-GB" dirty="0"/>
              <a:t>Metacharacters also called as operators, sign, or symbols.</a:t>
            </a:r>
          </a:p>
          <a:p>
            <a:endParaRPr lang="en-GB" dirty="0"/>
          </a:p>
          <a:p>
            <a:r>
              <a:rPr lang="en-GB" dirty="0"/>
              <a:t>First, let’s see the list of regex metacharacters we can use in Python and their meaning.</a:t>
            </a:r>
          </a:p>
        </p:txBody>
      </p:sp>
    </p:spTree>
    <p:extLst>
      <p:ext uri="{BB962C8B-B14F-4D97-AF65-F5344CB8AC3E}">
        <p14:creationId xmlns:p14="http://schemas.microsoft.com/office/powerpoint/2010/main" val="32482179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884C96-D8E2-AB6E-6898-7C062DDB0A4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153C1DA-8525-1491-7D70-A74DC7AE9D58}"/>
              </a:ext>
            </a:extLst>
          </p:cNvPr>
          <p:cNvPicPr>
            <a:picLocks noChangeAspect="1"/>
          </p:cNvPicPr>
          <p:nvPr/>
        </p:nvPicPr>
        <p:blipFill>
          <a:blip r:embed="rId2"/>
          <a:stretch>
            <a:fillRect/>
          </a:stretch>
        </p:blipFill>
        <p:spPr>
          <a:xfrm>
            <a:off x="1774370" y="221395"/>
            <a:ext cx="7064829" cy="599313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4574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9DC5F-3040-417F-B4B4-DC69AFF283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561395-67B2-7AF0-208D-5F21BBF95F56}"/>
              </a:ext>
            </a:extLst>
          </p:cNvPr>
          <p:cNvSpPr txBox="1"/>
          <p:nvPr/>
        </p:nvSpPr>
        <p:spPr>
          <a:xfrm>
            <a:off x="191385" y="170122"/>
            <a:ext cx="11642651" cy="1815882"/>
          </a:xfrm>
          <a:prstGeom prst="rect">
            <a:avLst/>
          </a:prstGeom>
          <a:noFill/>
        </p:spPr>
        <p:txBody>
          <a:bodyPr wrap="square">
            <a:spAutoFit/>
          </a:bodyPr>
          <a:lstStyle/>
          <a:p>
            <a:r>
              <a:rPr lang="en-GB" sz="2000" b="1" dirty="0">
                <a:solidFill>
                  <a:srgbClr val="FF0000"/>
                </a:solidFill>
              </a:rPr>
              <a:t>Regex . dot metacharacter:</a:t>
            </a:r>
          </a:p>
          <a:p>
            <a:endParaRPr lang="en-GB" sz="2000" b="1" dirty="0">
              <a:solidFill>
                <a:srgbClr val="FF0000"/>
              </a:solidFill>
            </a:endParaRPr>
          </a:p>
          <a:p>
            <a:r>
              <a:rPr lang="en-GB" dirty="0"/>
              <a:t>Inside the regular expression, a dot operators represents any character except the newline character, which is \n. Any character means letters uppercase or lowercase, digits 0 through 9, and symbols such as the dollar ($) sign or the pound (#) symbol, punctuation mark (!) such as the question mark (?) commas (,) or colons (:) as well as whitespaces.</a:t>
            </a:r>
          </a:p>
        </p:txBody>
      </p:sp>
      <p:pic>
        <p:nvPicPr>
          <p:cNvPr id="5" name="Picture 4">
            <a:extLst>
              <a:ext uri="{FF2B5EF4-FFF2-40B4-BE49-F238E27FC236}">
                <a16:creationId xmlns:a16="http://schemas.microsoft.com/office/drawing/2014/main" id="{3084B9CB-5F7F-3ACA-05B1-4B79635F9E90}"/>
              </a:ext>
            </a:extLst>
          </p:cNvPr>
          <p:cNvPicPr>
            <a:picLocks noChangeAspect="1"/>
          </p:cNvPicPr>
          <p:nvPr/>
        </p:nvPicPr>
        <p:blipFill>
          <a:blip r:embed="rId2"/>
          <a:stretch>
            <a:fillRect/>
          </a:stretch>
        </p:blipFill>
        <p:spPr>
          <a:xfrm>
            <a:off x="3200400" y="1826079"/>
            <a:ext cx="5791200" cy="4770664"/>
          </a:xfrm>
          <a:prstGeom prst="rect">
            <a:avLst/>
          </a:prstGeom>
        </p:spPr>
      </p:pic>
    </p:spTree>
    <p:extLst>
      <p:ext uri="{BB962C8B-B14F-4D97-AF65-F5344CB8AC3E}">
        <p14:creationId xmlns:p14="http://schemas.microsoft.com/office/powerpoint/2010/main" val="5490390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82F37-D7B6-089B-17EC-9BDA9DD695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644B685-7CF7-2012-68F4-E249379AE707}"/>
              </a:ext>
            </a:extLst>
          </p:cNvPr>
          <p:cNvSpPr txBox="1"/>
          <p:nvPr/>
        </p:nvSpPr>
        <p:spPr>
          <a:xfrm>
            <a:off x="170121" y="191386"/>
            <a:ext cx="11738344" cy="3416320"/>
          </a:xfrm>
          <a:prstGeom prst="rect">
            <a:avLst/>
          </a:prstGeom>
          <a:noFill/>
        </p:spPr>
        <p:txBody>
          <a:bodyPr wrap="square">
            <a:spAutoFit/>
          </a:bodyPr>
          <a:lstStyle/>
          <a:p>
            <a:r>
              <a:rPr lang="en-GB" sz="2000" b="1" dirty="0">
                <a:solidFill>
                  <a:srgbClr val="FF0000"/>
                </a:solidFill>
              </a:rPr>
              <a:t>Explanation</a:t>
            </a:r>
          </a:p>
          <a:p>
            <a:endParaRPr lang="en-GB" dirty="0"/>
          </a:p>
          <a:p>
            <a:r>
              <a:rPr lang="en-GB" dirty="0"/>
              <a:t>So here, I used the search() method to search for the pattern specified in the first argument. Notice that I used the dot (.) and then the plus (+) sign over here. The plus sign is the repetition operator in regular expressions, and it means that the preceding character or pattern should repeat one or more times.</a:t>
            </a:r>
          </a:p>
          <a:p>
            <a:endParaRPr lang="en-GB" dirty="0"/>
          </a:p>
          <a:p>
            <a:r>
              <a:rPr lang="en-GB" dirty="0"/>
              <a:t>This means that we are looking to match a sequence of at least one character except for the new line.</a:t>
            </a:r>
          </a:p>
          <a:p>
            <a:endParaRPr lang="en-GB" dirty="0"/>
          </a:p>
          <a:p>
            <a:r>
              <a:rPr lang="en-GB" dirty="0"/>
              <a:t>Next, we used the group() method to see the result. As you can notice, the substring till the newline (\n) is returned because the DOT character matches any character except the new line.</a:t>
            </a:r>
          </a:p>
          <a:p>
            <a:endParaRPr lang="en-GB" dirty="0"/>
          </a:p>
          <a:p>
            <a:r>
              <a:rPr lang="en-GB" dirty="0"/>
              <a:t>Let’s write a basic pattern to verify that the DOT matches any character except the new line.</a:t>
            </a:r>
          </a:p>
        </p:txBody>
      </p:sp>
    </p:spTree>
    <p:extLst>
      <p:ext uri="{BB962C8B-B14F-4D97-AF65-F5344CB8AC3E}">
        <p14:creationId xmlns:p14="http://schemas.microsoft.com/office/powerpoint/2010/main" val="7972840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C08BD-641F-579F-6A94-C0943E9DD9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69C3FA-001A-4772-72B1-5E4105BB6BF1}"/>
              </a:ext>
            </a:extLst>
          </p:cNvPr>
          <p:cNvSpPr txBox="1"/>
          <p:nvPr/>
        </p:nvSpPr>
        <p:spPr>
          <a:xfrm>
            <a:off x="148855" y="116958"/>
            <a:ext cx="11876567" cy="1261884"/>
          </a:xfrm>
          <a:prstGeom prst="rect">
            <a:avLst/>
          </a:prstGeom>
          <a:noFill/>
        </p:spPr>
        <p:txBody>
          <a:bodyPr wrap="square">
            <a:spAutoFit/>
          </a:bodyPr>
          <a:lstStyle/>
          <a:p>
            <a:r>
              <a:rPr lang="en-GB" sz="2000" b="1" dirty="0">
                <a:solidFill>
                  <a:srgbClr val="FF0000"/>
                </a:solidFill>
              </a:rPr>
              <a:t>DOT to match a newline character:</a:t>
            </a:r>
          </a:p>
          <a:p>
            <a:endParaRPr lang="en-GB" sz="2000" b="1" dirty="0">
              <a:solidFill>
                <a:srgbClr val="FF0000"/>
              </a:solidFill>
            </a:endParaRPr>
          </a:p>
          <a:p>
            <a:r>
              <a:rPr lang="en-GB" dirty="0"/>
              <a:t>If you want the DOT to match the newline character as well, use the </a:t>
            </a:r>
            <a:r>
              <a:rPr lang="en-GB" dirty="0" err="1"/>
              <a:t>re.DOTALL</a:t>
            </a:r>
            <a:r>
              <a:rPr lang="en-GB" dirty="0"/>
              <a:t> or </a:t>
            </a:r>
            <a:r>
              <a:rPr lang="en-GB" dirty="0" err="1"/>
              <a:t>re.S</a:t>
            </a:r>
            <a:r>
              <a:rPr lang="en-GB" dirty="0"/>
              <a:t> flag as an argument inside the search() method. Let’s try this also.</a:t>
            </a:r>
          </a:p>
        </p:txBody>
      </p:sp>
      <p:pic>
        <p:nvPicPr>
          <p:cNvPr id="5" name="Picture 4">
            <a:extLst>
              <a:ext uri="{FF2B5EF4-FFF2-40B4-BE49-F238E27FC236}">
                <a16:creationId xmlns:a16="http://schemas.microsoft.com/office/drawing/2014/main" id="{4E0F4F9B-609C-B6DC-A76E-6CD9ED6AFC91}"/>
              </a:ext>
            </a:extLst>
          </p:cNvPr>
          <p:cNvPicPr>
            <a:picLocks noChangeAspect="1"/>
          </p:cNvPicPr>
          <p:nvPr/>
        </p:nvPicPr>
        <p:blipFill>
          <a:blip r:embed="rId2"/>
          <a:stretch>
            <a:fillRect/>
          </a:stretch>
        </p:blipFill>
        <p:spPr>
          <a:xfrm>
            <a:off x="2171700" y="1485900"/>
            <a:ext cx="7848600" cy="3886200"/>
          </a:xfrm>
          <a:prstGeom prst="rect">
            <a:avLst/>
          </a:prstGeom>
        </p:spPr>
      </p:pic>
    </p:spTree>
    <p:extLst>
      <p:ext uri="{BB962C8B-B14F-4D97-AF65-F5344CB8AC3E}">
        <p14:creationId xmlns:p14="http://schemas.microsoft.com/office/powerpoint/2010/main" val="261072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592EB-AA71-7199-3A4C-97A88BFC502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1436F25-4E24-98B1-2636-260F06A02BEB}"/>
              </a:ext>
            </a:extLst>
          </p:cNvPr>
          <p:cNvSpPr txBox="1"/>
          <p:nvPr/>
        </p:nvSpPr>
        <p:spPr>
          <a:xfrm>
            <a:off x="53163" y="127591"/>
            <a:ext cx="12085674" cy="2893100"/>
          </a:xfrm>
          <a:prstGeom prst="rect">
            <a:avLst/>
          </a:prstGeom>
          <a:noFill/>
        </p:spPr>
        <p:txBody>
          <a:bodyPr wrap="square">
            <a:spAutoFit/>
          </a:bodyPr>
          <a:lstStyle/>
          <a:p>
            <a:r>
              <a:rPr lang="en-GB" sz="2000" b="1" dirty="0">
                <a:solidFill>
                  <a:srgbClr val="FF0000"/>
                </a:solidFill>
              </a:rPr>
              <a:t>Regex ^ caret metacharacter</a:t>
            </a:r>
          </a:p>
          <a:p>
            <a:r>
              <a:rPr lang="en-GB" dirty="0" err="1"/>
              <a:t>target_string</a:t>
            </a:r>
            <a:r>
              <a:rPr lang="en-GB" dirty="0"/>
              <a:t> = "Emma is a Python developer and her salary is 5000$ \n Emma also knows ML and AI"</a:t>
            </a:r>
          </a:p>
          <a:p>
            <a:r>
              <a:rPr lang="en-GB" dirty="0"/>
              <a:t>In Python, the caret operator or sign is used to match a pattern only at the beginning of the line. For example, considering our target string, we found two things.</a:t>
            </a:r>
          </a:p>
          <a:p>
            <a:endParaRPr lang="en-GB" dirty="0"/>
          </a:p>
          <a:p>
            <a:pPr marL="285750" indent="-285750">
              <a:buFont typeface="Wingdings" panose="05000000000000000000" pitchFamily="2" charset="2"/>
              <a:buChar char="q"/>
            </a:pPr>
            <a:r>
              <a:rPr lang="en-GB" dirty="0"/>
              <a:t>We have a new line inside the string.</a:t>
            </a:r>
          </a:p>
          <a:p>
            <a:pPr marL="285750" indent="-285750">
              <a:buFont typeface="Wingdings" panose="05000000000000000000" pitchFamily="2" charset="2"/>
              <a:buChar char="q"/>
            </a:pPr>
            <a:r>
              <a:rPr lang="en-GB" dirty="0"/>
              <a:t>Secondly, the string starts with the word Emma which is a four-letter word.</a:t>
            </a:r>
          </a:p>
          <a:p>
            <a:endParaRPr lang="en-GB" dirty="0"/>
          </a:p>
          <a:p>
            <a:r>
              <a:rPr lang="en-GB" dirty="0"/>
              <a:t>So assuming we wanted to match any four-letter word at the beginning of the string, we would use the caret (^) metacharacter. Let’s test this.</a:t>
            </a:r>
          </a:p>
        </p:txBody>
      </p:sp>
      <p:pic>
        <p:nvPicPr>
          <p:cNvPr id="5" name="Picture 4">
            <a:extLst>
              <a:ext uri="{FF2B5EF4-FFF2-40B4-BE49-F238E27FC236}">
                <a16:creationId xmlns:a16="http://schemas.microsoft.com/office/drawing/2014/main" id="{8C0E719C-9189-17C5-2A94-BCDAD266D66C}"/>
              </a:ext>
            </a:extLst>
          </p:cNvPr>
          <p:cNvPicPr>
            <a:picLocks noChangeAspect="1"/>
          </p:cNvPicPr>
          <p:nvPr/>
        </p:nvPicPr>
        <p:blipFill>
          <a:blip r:embed="rId2"/>
          <a:stretch>
            <a:fillRect/>
          </a:stretch>
        </p:blipFill>
        <p:spPr>
          <a:xfrm>
            <a:off x="1979839" y="3020691"/>
            <a:ext cx="8820150" cy="3508238"/>
          </a:xfrm>
          <a:prstGeom prst="rect">
            <a:avLst/>
          </a:prstGeom>
        </p:spPr>
      </p:pic>
    </p:spTree>
    <p:extLst>
      <p:ext uri="{BB962C8B-B14F-4D97-AF65-F5344CB8AC3E}">
        <p14:creationId xmlns:p14="http://schemas.microsoft.com/office/powerpoint/2010/main" val="15372008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67439-4354-2630-D8DF-49CDEFB13B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5E2F671-74C9-6BDE-49D2-8DBB72D869C6}"/>
              </a:ext>
            </a:extLst>
          </p:cNvPr>
          <p:cNvSpPr txBox="1"/>
          <p:nvPr/>
        </p:nvSpPr>
        <p:spPr>
          <a:xfrm>
            <a:off x="350874" y="276447"/>
            <a:ext cx="8793126" cy="3139321"/>
          </a:xfrm>
          <a:prstGeom prst="rect">
            <a:avLst/>
          </a:prstGeom>
          <a:noFill/>
        </p:spPr>
        <p:txBody>
          <a:bodyPr wrap="square">
            <a:spAutoFit/>
          </a:bodyPr>
          <a:lstStyle/>
          <a:p>
            <a:r>
              <a:rPr lang="en-GB" b="1" dirty="0">
                <a:solidFill>
                  <a:srgbClr val="FF0000"/>
                </a:solidFill>
              </a:rPr>
              <a:t>Explanation</a:t>
            </a:r>
          </a:p>
          <a:p>
            <a:endParaRPr lang="en-GB" dirty="0"/>
          </a:p>
          <a:p>
            <a:r>
              <a:rPr lang="en-GB" dirty="0"/>
              <a:t>So in this line of code, we are using the search() method, and inside the regular expression pattern, we are using the carrot first.</a:t>
            </a:r>
          </a:p>
          <a:p>
            <a:endParaRPr lang="en-GB" dirty="0"/>
          </a:p>
          <a:p>
            <a:r>
              <a:rPr lang="en-GB" dirty="0"/>
              <a:t>To match a four-letter word at the beginning of the string, I used the \w special sequence, which matches any alphanumeric characters such as letters both lowercase and uppercase, numbers, and the underscore character.</a:t>
            </a:r>
          </a:p>
          <a:p>
            <a:endParaRPr lang="en-GB" dirty="0"/>
          </a:p>
          <a:p>
            <a:r>
              <a:rPr lang="en-GB" dirty="0"/>
              <a:t>The 4 inside curly braces say that the alphanumeric character must occur precisely four times in a row. i.e. Emma	</a:t>
            </a:r>
          </a:p>
        </p:txBody>
      </p:sp>
    </p:spTree>
    <p:extLst>
      <p:ext uri="{BB962C8B-B14F-4D97-AF65-F5344CB8AC3E}">
        <p14:creationId xmlns:p14="http://schemas.microsoft.com/office/powerpoint/2010/main" val="227447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8E2D3-2210-7BF8-4246-E63EAADF711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37A31E6-7288-5F1B-0E9C-4FC6966EA799}"/>
              </a:ext>
            </a:extLst>
          </p:cNvPr>
          <p:cNvSpPr txBox="1"/>
          <p:nvPr/>
        </p:nvSpPr>
        <p:spPr>
          <a:xfrm>
            <a:off x="127591" y="202019"/>
            <a:ext cx="11919097" cy="2369880"/>
          </a:xfrm>
          <a:prstGeom prst="rect">
            <a:avLst/>
          </a:prstGeom>
          <a:noFill/>
        </p:spPr>
        <p:txBody>
          <a:bodyPr wrap="square">
            <a:spAutoFit/>
          </a:bodyPr>
          <a:lstStyle/>
          <a:p>
            <a:r>
              <a:rPr lang="en-GB" sz="2000" b="1" dirty="0">
                <a:solidFill>
                  <a:srgbClr val="FF0000"/>
                </a:solidFill>
              </a:rPr>
              <a:t>Regex Quantifiers:</a:t>
            </a:r>
          </a:p>
          <a:p>
            <a:endParaRPr lang="en-GB" sz="2000" b="1" dirty="0">
              <a:solidFill>
                <a:srgbClr val="FF0000"/>
              </a:solidFill>
            </a:endParaRPr>
          </a:p>
          <a:p>
            <a:r>
              <a:rPr lang="en-GB" dirty="0"/>
              <a:t>We use quantifiers to define quantities. A quantifier is a metacharacter that determines how often a preceding regex can occur. you can use it to specify how many times a regex can repeat/occur.</a:t>
            </a:r>
          </a:p>
          <a:p>
            <a:endParaRPr lang="en-GB" dirty="0"/>
          </a:p>
          <a:p>
            <a:r>
              <a:rPr lang="en-GB" dirty="0"/>
              <a:t>For example, We use metacharacter *, +, ? and {} to define quantifiers.</a:t>
            </a:r>
          </a:p>
          <a:p>
            <a:endParaRPr lang="en-GB" dirty="0"/>
          </a:p>
          <a:p>
            <a:r>
              <a:rPr lang="en-GB" dirty="0"/>
              <a:t>Let's see the list of quantifiers and their meaning.</a:t>
            </a:r>
          </a:p>
        </p:txBody>
      </p:sp>
      <p:pic>
        <p:nvPicPr>
          <p:cNvPr id="5" name="Picture 4">
            <a:extLst>
              <a:ext uri="{FF2B5EF4-FFF2-40B4-BE49-F238E27FC236}">
                <a16:creationId xmlns:a16="http://schemas.microsoft.com/office/drawing/2014/main" id="{6CF27A92-B138-A83D-F322-550F04513F2F}"/>
              </a:ext>
            </a:extLst>
          </p:cNvPr>
          <p:cNvPicPr>
            <a:picLocks noChangeAspect="1"/>
          </p:cNvPicPr>
          <p:nvPr/>
        </p:nvPicPr>
        <p:blipFill>
          <a:blip r:embed="rId2"/>
          <a:stretch>
            <a:fillRect/>
          </a:stretch>
        </p:blipFill>
        <p:spPr>
          <a:xfrm>
            <a:off x="1158949" y="2571899"/>
            <a:ext cx="9537404" cy="4114877"/>
          </a:xfrm>
          <a:prstGeom prst="rect">
            <a:avLst/>
          </a:prstGeom>
        </p:spPr>
      </p:pic>
    </p:spTree>
    <p:extLst>
      <p:ext uri="{BB962C8B-B14F-4D97-AF65-F5344CB8AC3E}">
        <p14:creationId xmlns:p14="http://schemas.microsoft.com/office/powerpoint/2010/main" val="37779067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B99A1-1704-0716-0EE0-F15197BA8C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36E350-2A84-331E-312C-2726748974C4}"/>
              </a:ext>
            </a:extLst>
          </p:cNvPr>
          <p:cNvSpPr txBox="1"/>
          <p:nvPr/>
        </p:nvSpPr>
        <p:spPr>
          <a:xfrm>
            <a:off x="180753" y="159488"/>
            <a:ext cx="11823405" cy="2646878"/>
          </a:xfrm>
          <a:prstGeom prst="rect">
            <a:avLst/>
          </a:prstGeom>
          <a:noFill/>
        </p:spPr>
        <p:txBody>
          <a:bodyPr wrap="square">
            <a:spAutoFit/>
          </a:bodyPr>
          <a:lstStyle/>
          <a:p>
            <a:r>
              <a:rPr lang="en-GB" sz="2000" b="1" dirty="0">
                <a:solidFill>
                  <a:srgbClr val="FF0000"/>
                </a:solidFill>
              </a:rPr>
              <a:t>caret ( ^ ) to match a pattern at the beginning of each new line</a:t>
            </a:r>
          </a:p>
          <a:p>
            <a:endParaRPr lang="en-GB" sz="2000" b="1" dirty="0">
              <a:solidFill>
                <a:srgbClr val="FF0000"/>
              </a:solidFill>
            </a:endParaRPr>
          </a:p>
          <a:p>
            <a:r>
              <a:rPr lang="en-GB" dirty="0"/>
              <a:t>Normally the carat sign is used to match the pattern only at the beginning of the string as long as it is not a multiline string meaning the string does not contain any newlines.</a:t>
            </a:r>
          </a:p>
          <a:p>
            <a:endParaRPr lang="en-GB" dirty="0"/>
          </a:p>
          <a:p>
            <a:r>
              <a:rPr lang="en-GB" dirty="0"/>
              <a:t>However, if you want to match the pattern at the beginning of each new line, then use the </a:t>
            </a:r>
            <a:r>
              <a:rPr lang="en-GB" dirty="0" err="1"/>
              <a:t>re.M</a:t>
            </a:r>
            <a:r>
              <a:rPr lang="en-GB" dirty="0"/>
              <a:t> flag. The </a:t>
            </a:r>
            <a:r>
              <a:rPr lang="en-GB" dirty="0" err="1"/>
              <a:t>re.M</a:t>
            </a:r>
            <a:r>
              <a:rPr lang="en-GB" dirty="0"/>
              <a:t> flag is used for multiline matching.</a:t>
            </a:r>
          </a:p>
          <a:p>
            <a:endParaRPr lang="en-GB" dirty="0"/>
          </a:p>
          <a:p>
            <a:r>
              <a:rPr lang="en-GB" dirty="0"/>
              <a:t>As you know, our string contains a newline in the middle. Let’s test this.</a:t>
            </a:r>
          </a:p>
        </p:txBody>
      </p:sp>
      <p:pic>
        <p:nvPicPr>
          <p:cNvPr id="5" name="Picture 4">
            <a:extLst>
              <a:ext uri="{FF2B5EF4-FFF2-40B4-BE49-F238E27FC236}">
                <a16:creationId xmlns:a16="http://schemas.microsoft.com/office/drawing/2014/main" id="{C25E1C7A-F1A5-6DBA-E880-9DBC81BBFE3D}"/>
              </a:ext>
            </a:extLst>
          </p:cNvPr>
          <p:cNvPicPr>
            <a:picLocks noChangeAspect="1"/>
          </p:cNvPicPr>
          <p:nvPr/>
        </p:nvPicPr>
        <p:blipFill>
          <a:blip r:embed="rId2"/>
          <a:stretch>
            <a:fillRect/>
          </a:stretch>
        </p:blipFill>
        <p:spPr>
          <a:xfrm>
            <a:off x="949414" y="3051509"/>
            <a:ext cx="10125075" cy="3806491"/>
          </a:xfrm>
          <a:prstGeom prst="rect">
            <a:avLst/>
          </a:prstGeom>
        </p:spPr>
      </p:pic>
    </p:spTree>
    <p:extLst>
      <p:ext uri="{BB962C8B-B14F-4D97-AF65-F5344CB8AC3E}">
        <p14:creationId xmlns:p14="http://schemas.microsoft.com/office/powerpoint/2010/main" val="19334071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8641E-911A-87A3-1062-15531F61FFC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F03EAF-ABFD-FE88-D9BA-A52C4A1C0EB7}"/>
              </a:ext>
            </a:extLst>
          </p:cNvPr>
          <p:cNvSpPr txBox="1"/>
          <p:nvPr/>
        </p:nvSpPr>
        <p:spPr>
          <a:xfrm>
            <a:off x="159488" y="74429"/>
            <a:ext cx="11834038" cy="1815882"/>
          </a:xfrm>
          <a:prstGeom prst="rect">
            <a:avLst/>
          </a:prstGeom>
          <a:noFill/>
        </p:spPr>
        <p:txBody>
          <a:bodyPr wrap="square">
            <a:spAutoFit/>
          </a:bodyPr>
          <a:lstStyle/>
          <a:p>
            <a:r>
              <a:rPr lang="en-GB" sz="2000" b="1" dirty="0">
                <a:solidFill>
                  <a:srgbClr val="FF0000"/>
                </a:solidFill>
              </a:rPr>
              <a:t>Regex $ dollar metacharacter</a:t>
            </a:r>
          </a:p>
          <a:p>
            <a:endParaRPr lang="en-GB" sz="2000" b="1" dirty="0">
              <a:solidFill>
                <a:srgbClr val="FF0000"/>
              </a:solidFill>
            </a:endParaRPr>
          </a:p>
          <a:p>
            <a:r>
              <a:rPr lang="en-GB" dirty="0"/>
              <a:t>This time we are going to have a look at the dollar sign metacharacter, which does the exact opposite of the caret (^) .</a:t>
            </a:r>
          </a:p>
          <a:p>
            <a:endParaRPr lang="en-GB" dirty="0"/>
          </a:p>
          <a:p>
            <a:r>
              <a:rPr lang="en-GB" dirty="0"/>
              <a:t>In Python, The dollar ($) operator or sign matches the regular expression pattern at the end of the string. Let’s test this by matching word AI which is present at the end of the string, using a dollar ($) metacharacter.</a:t>
            </a:r>
          </a:p>
        </p:txBody>
      </p:sp>
      <p:pic>
        <p:nvPicPr>
          <p:cNvPr id="5" name="Picture 4">
            <a:extLst>
              <a:ext uri="{FF2B5EF4-FFF2-40B4-BE49-F238E27FC236}">
                <a16:creationId xmlns:a16="http://schemas.microsoft.com/office/drawing/2014/main" id="{BCE4CD2E-C664-41D9-4B03-A506C0399E1F}"/>
              </a:ext>
            </a:extLst>
          </p:cNvPr>
          <p:cNvPicPr>
            <a:picLocks noChangeAspect="1"/>
          </p:cNvPicPr>
          <p:nvPr/>
        </p:nvPicPr>
        <p:blipFill>
          <a:blip r:embed="rId2"/>
          <a:stretch>
            <a:fillRect/>
          </a:stretch>
        </p:blipFill>
        <p:spPr>
          <a:xfrm>
            <a:off x="1486453" y="2689261"/>
            <a:ext cx="7858125" cy="3095625"/>
          </a:xfrm>
          <a:prstGeom prst="rect">
            <a:avLst/>
          </a:prstGeom>
        </p:spPr>
      </p:pic>
    </p:spTree>
    <p:extLst>
      <p:ext uri="{BB962C8B-B14F-4D97-AF65-F5344CB8AC3E}">
        <p14:creationId xmlns:p14="http://schemas.microsoft.com/office/powerpoint/2010/main" val="2164418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A7E16-A58B-47BB-4F98-D949156C92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D3C19B5-E8F3-66B2-D41C-222A4A31119B}"/>
              </a:ext>
            </a:extLst>
          </p:cNvPr>
          <p:cNvSpPr txBox="1"/>
          <p:nvPr/>
        </p:nvSpPr>
        <p:spPr>
          <a:xfrm>
            <a:off x="106325" y="180913"/>
            <a:ext cx="11727712" cy="6247864"/>
          </a:xfrm>
          <a:prstGeom prst="rect">
            <a:avLst/>
          </a:prstGeom>
          <a:noFill/>
        </p:spPr>
        <p:txBody>
          <a:bodyPr wrap="square">
            <a:spAutoFit/>
          </a:bodyPr>
          <a:lstStyle/>
          <a:p>
            <a:r>
              <a:rPr lang="en-GB" sz="2000" b="1" dirty="0">
                <a:solidFill>
                  <a:srgbClr val="FF0000"/>
                </a:solidFill>
              </a:rPr>
              <a:t>Regex * asterisk/star metacharacter</a:t>
            </a:r>
          </a:p>
          <a:p>
            <a:endParaRPr lang="en-GB" sz="2000" b="1" dirty="0">
              <a:solidFill>
                <a:srgbClr val="FF0000"/>
              </a:solidFill>
            </a:endParaRPr>
          </a:p>
          <a:p>
            <a:r>
              <a:rPr lang="en-GB" dirty="0"/>
              <a:t>Another very useful and widely used metacharacter in regular expression patterns is the asterisk (*). In Python, The asterisk operator or sign inside a pattern means that the preceding expression or character should repeat 0 or more times with as many repetitions as possible, meaning it is a greedy repetition.</a:t>
            </a:r>
          </a:p>
          <a:p>
            <a:endParaRPr lang="en-GB" dirty="0"/>
          </a:p>
          <a:p>
            <a:r>
              <a:rPr lang="en-GB" dirty="0"/>
              <a:t>When we say * asterisk is greedy, it means zero or more repetitions of the preceding expression.</a:t>
            </a:r>
          </a:p>
          <a:p>
            <a:endParaRPr lang="en-GB" dirty="0"/>
          </a:p>
          <a:p>
            <a:r>
              <a:rPr lang="en-GB" dirty="0"/>
              <a:t>Let’s see the example to match all the numbers from the following string using an asterisk (*) metacharacter.</a:t>
            </a:r>
          </a:p>
          <a:p>
            <a:endParaRPr lang="en-GB" dirty="0"/>
          </a:p>
          <a:p>
            <a:r>
              <a:rPr lang="en-GB" dirty="0" err="1"/>
              <a:t>target_string</a:t>
            </a:r>
            <a:r>
              <a:rPr lang="en-GB" dirty="0"/>
              <a:t> = "Numbers are 8,23, 886, 4567, 78453"</a:t>
            </a:r>
          </a:p>
          <a:p>
            <a:r>
              <a:rPr lang="en-GB" dirty="0"/>
              <a:t>Patter to match: \d\d*</a:t>
            </a:r>
          </a:p>
          <a:p>
            <a:endParaRPr lang="en-GB" dirty="0"/>
          </a:p>
          <a:p>
            <a:r>
              <a:rPr lang="en-GB" dirty="0"/>
              <a:t>Let’s understand this pattern first.</a:t>
            </a:r>
          </a:p>
          <a:p>
            <a:endParaRPr lang="en-GB" dirty="0"/>
          </a:p>
          <a:p>
            <a:r>
              <a:rPr lang="en-GB" dirty="0"/>
              <a:t>As you can see, the pattern is made of two consecutive \d. The \d special sequences represent any digit.</a:t>
            </a:r>
          </a:p>
          <a:p>
            <a:endParaRPr lang="en-GB" dirty="0"/>
          </a:p>
          <a:p>
            <a:r>
              <a:rPr lang="en-GB" dirty="0"/>
              <a:t>The most important thing to keep in mind here is that the asterisk (*) at the end of the pattern means zero or more repetitions of the preceding expression. And in this case, the preceding expression is the last \d, not all two of them.</a:t>
            </a:r>
          </a:p>
          <a:p>
            <a:endParaRPr lang="en-GB" dirty="0"/>
          </a:p>
          <a:p>
            <a:r>
              <a:rPr lang="en-GB" dirty="0"/>
              <a:t>This means that we are basically searching for numbers with a minimum of 1 digit and possibly any integer.</a:t>
            </a:r>
          </a:p>
          <a:p>
            <a:endParaRPr lang="en-GB" dirty="0"/>
          </a:p>
        </p:txBody>
      </p:sp>
    </p:spTree>
    <p:extLst>
      <p:ext uri="{BB962C8B-B14F-4D97-AF65-F5344CB8AC3E}">
        <p14:creationId xmlns:p14="http://schemas.microsoft.com/office/powerpoint/2010/main" val="3714998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516E3-7DC9-7E6B-87B4-9403A95BF2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52E47A1-5460-FF24-D4C0-E589F8BB55BA}"/>
              </a:ext>
            </a:extLst>
          </p:cNvPr>
          <p:cNvSpPr txBox="1"/>
          <p:nvPr/>
        </p:nvSpPr>
        <p:spPr>
          <a:xfrm>
            <a:off x="74428" y="265814"/>
            <a:ext cx="12043144" cy="2585323"/>
          </a:xfrm>
          <a:prstGeom prst="rect">
            <a:avLst/>
          </a:prstGeom>
          <a:noFill/>
        </p:spPr>
        <p:txBody>
          <a:bodyPr wrap="square">
            <a:spAutoFit/>
          </a:bodyPr>
          <a:lstStyle/>
          <a:p>
            <a:r>
              <a:rPr lang="en-GB" b="1" dirty="0"/>
              <a:t>We may get the following possible matches</a:t>
            </a:r>
          </a:p>
          <a:p>
            <a:endParaRPr lang="en-GB" dirty="0"/>
          </a:p>
          <a:p>
            <a:pPr marL="285750" indent="-285750">
              <a:buFont typeface="Wingdings" panose="05000000000000000000" pitchFamily="2" charset="2"/>
              <a:buChar char="q"/>
            </a:pPr>
            <a:r>
              <a:rPr lang="en-GB" dirty="0"/>
              <a:t>A single digit, meaning 0 repetitions according to the asterisk Or</a:t>
            </a:r>
          </a:p>
          <a:p>
            <a:pPr marL="285750" indent="-285750">
              <a:buFont typeface="Wingdings" panose="05000000000000000000" pitchFamily="2" charset="2"/>
              <a:buChar char="q"/>
            </a:pPr>
            <a:r>
              <a:rPr lang="en-GB" dirty="0"/>
              <a:t>The two-digit number, meaning 1 repetition according to the asterisk Or</a:t>
            </a:r>
          </a:p>
          <a:p>
            <a:pPr marL="285750" indent="-285750">
              <a:buFont typeface="Wingdings" panose="05000000000000000000" pitchFamily="2" charset="2"/>
              <a:buChar char="q"/>
            </a:pPr>
            <a:r>
              <a:rPr lang="en-GB" dirty="0"/>
              <a:t>we may have the three-digit number meaning two repetitions of the last \d, or</a:t>
            </a:r>
          </a:p>
          <a:p>
            <a:pPr marL="285750" indent="-285750">
              <a:buFont typeface="Wingdings" panose="05000000000000000000" pitchFamily="2" charset="2"/>
              <a:buChar char="q"/>
            </a:pPr>
            <a:r>
              <a:rPr lang="en-GB" dirty="0"/>
              <a:t>The four-digit number as well.</a:t>
            </a:r>
          </a:p>
          <a:p>
            <a:pPr marL="285750" indent="-285750">
              <a:buFont typeface="Wingdings" panose="05000000000000000000" pitchFamily="2" charset="2"/>
              <a:buChar char="q"/>
            </a:pPr>
            <a:r>
              <a:rPr lang="en-GB" dirty="0"/>
              <a:t>There is no upper limit of repetitions enforced by the * (asterisk) metacharacter. However, the lower limit is zero.</a:t>
            </a:r>
          </a:p>
          <a:p>
            <a:endParaRPr lang="en-GB" dirty="0"/>
          </a:p>
          <a:p>
            <a:r>
              <a:rPr lang="en-GB" dirty="0"/>
              <a:t>So \d\d* means that the </a:t>
            </a:r>
            <a:r>
              <a:rPr lang="en-GB" dirty="0" err="1"/>
              <a:t>re.findall</a:t>
            </a:r>
            <a:r>
              <a:rPr lang="en-GB" dirty="0"/>
              <a:t>() method should return all the numbers from the target string.</a:t>
            </a:r>
          </a:p>
        </p:txBody>
      </p:sp>
      <p:pic>
        <p:nvPicPr>
          <p:cNvPr id="5" name="Picture 4">
            <a:extLst>
              <a:ext uri="{FF2B5EF4-FFF2-40B4-BE49-F238E27FC236}">
                <a16:creationId xmlns:a16="http://schemas.microsoft.com/office/drawing/2014/main" id="{EEA87980-24F2-268A-B233-341F1303DA12}"/>
              </a:ext>
            </a:extLst>
          </p:cNvPr>
          <p:cNvPicPr>
            <a:picLocks noChangeAspect="1"/>
          </p:cNvPicPr>
          <p:nvPr/>
        </p:nvPicPr>
        <p:blipFill>
          <a:blip r:embed="rId2"/>
          <a:stretch>
            <a:fillRect/>
          </a:stretch>
        </p:blipFill>
        <p:spPr>
          <a:xfrm>
            <a:off x="2484918" y="2982211"/>
            <a:ext cx="6286500" cy="3609975"/>
          </a:xfrm>
          <a:prstGeom prst="rect">
            <a:avLst/>
          </a:prstGeom>
        </p:spPr>
      </p:pic>
    </p:spTree>
    <p:extLst>
      <p:ext uri="{BB962C8B-B14F-4D97-AF65-F5344CB8AC3E}">
        <p14:creationId xmlns:p14="http://schemas.microsoft.com/office/powerpoint/2010/main" val="13155056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42254-EDC3-9FA7-4C6F-DADEC6F9236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52019A7-21D7-8AD0-100D-A83A60C0508E}"/>
              </a:ext>
            </a:extLst>
          </p:cNvPr>
          <p:cNvSpPr txBox="1"/>
          <p:nvPr/>
        </p:nvSpPr>
        <p:spPr>
          <a:xfrm>
            <a:off x="157716" y="173595"/>
            <a:ext cx="11876568" cy="6186309"/>
          </a:xfrm>
          <a:prstGeom prst="rect">
            <a:avLst/>
          </a:prstGeom>
          <a:noFill/>
        </p:spPr>
        <p:txBody>
          <a:bodyPr wrap="square">
            <a:spAutoFit/>
          </a:bodyPr>
          <a:lstStyle/>
          <a:p>
            <a:r>
              <a:rPr lang="en-GB" sz="2000" b="1" dirty="0">
                <a:solidFill>
                  <a:srgbClr val="FF0000"/>
                </a:solidFill>
              </a:rPr>
              <a:t>Regex + Plus metacharacter</a:t>
            </a:r>
          </a:p>
          <a:p>
            <a:r>
              <a:rPr lang="en-GB" dirty="0"/>
              <a:t>Another very useful and widely used metacharacter in regular expression patterns is the plus (+). In Python, The plus operator (+) inside a pattern means that the preceding expression or character should repeat one or more times with as many repetitions as possible, meaning it is a greedy repetition.</a:t>
            </a:r>
          </a:p>
          <a:p>
            <a:endParaRPr lang="en-GB" dirty="0"/>
          </a:p>
          <a:p>
            <a:r>
              <a:rPr lang="en-GB" dirty="0"/>
              <a:t>When we say plus is greedy, it means 1 or more repetitions of the preceding expression.</a:t>
            </a:r>
          </a:p>
          <a:p>
            <a:endParaRPr lang="en-GB" dirty="0"/>
          </a:p>
          <a:p>
            <a:r>
              <a:rPr lang="en-GB" dirty="0"/>
              <a:t>Let’s see the same example to match two or more digit numbers from a string using a plus (+) metacharacter.</a:t>
            </a:r>
          </a:p>
          <a:p>
            <a:endParaRPr lang="en-GB" dirty="0"/>
          </a:p>
          <a:p>
            <a:r>
              <a:rPr lang="en-GB" b="1" dirty="0"/>
              <a:t>Patter to match: \d\d+</a:t>
            </a:r>
          </a:p>
          <a:p>
            <a:endParaRPr lang="en-GB" dirty="0"/>
          </a:p>
          <a:p>
            <a:r>
              <a:rPr lang="en-GB" dirty="0"/>
              <a:t>This means that we are basically searching for numbers with a minimum of 2 digits and possibly any integer.</a:t>
            </a:r>
          </a:p>
          <a:p>
            <a:endParaRPr lang="en-GB" b="1" dirty="0">
              <a:solidFill>
                <a:srgbClr val="FF0000"/>
              </a:solidFill>
            </a:endParaRPr>
          </a:p>
          <a:p>
            <a:r>
              <a:rPr lang="en-GB" b="1" dirty="0">
                <a:solidFill>
                  <a:srgbClr val="FF0000"/>
                </a:solidFill>
              </a:rPr>
              <a:t>We can get the following possible matches</a:t>
            </a:r>
          </a:p>
          <a:p>
            <a:endParaRPr lang="en-GB" dirty="0"/>
          </a:p>
          <a:p>
            <a:pPr marL="285750" indent="-285750">
              <a:buFont typeface="Wingdings" panose="05000000000000000000" pitchFamily="2" charset="2"/>
              <a:buChar char="q"/>
            </a:pPr>
            <a:r>
              <a:rPr lang="en-GB" dirty="0"/>
              <a:t>We may get the two-digit number, meaning 1 repetition according to the plus (+) Or</a:t>
            </a:r>
          </a:p>
          <a:p>
            <a:pPr marL="285750" indent="-285750">
              <a:buFont typeface="Wingdings" panose="05000000000000000000" pitchFamily="2" charset="2"/>
              <a:buChar char="q"/>
            </a:pPr>
            <a:r>
              <a:rPr lang="en-GB" dirty="0"/>
              <a:t>we may have the three-digit number meaning two repetitions of the last \d, or</a:t>
            </a:r>
          </a:p>
          <a:p>
            <a:pPr marL="285750" indent="-285750">
              <a:buFont typeface="Wingdings" panose="05000000000000000000" pitchFamily="2" charset="2"/>
              <a:buChar char="q"/>
            </a:pPr>
            <a:r>
              <a:rPr lang="en-GB" dirty="0"/>
              <a:t>we may have the four-digit number as well.</a:t>
            </a:r>
          </a:p>
          <a:p>
            <a:pPr marL="285750" indent="-285750">
              <a:buFont typeface="Wingdings" panose="05000000000000000000" pitchFamily="2" charset="2"/>
              <a:buChar char="q"/>
            </a:pPr>
            <a:r>
              <a:rPr lang="en-GB" dirty="0"/>
              <a:t>There is no upper limit of repetitions enforced by the * (asterisk) metacharacter. However, the lower limit is 1.</a:t>
            </a:r>
          </a:p>
          <a:p>
            <a:endParaRPr lang="en-GB" dirty="0"/>
          </a:p>
          <a:p>
            <a:r>
              <a:rPr lang="en-GB" dirty="0"/>
              <a:t>So \d\d+ means that the </a:t>
            </a:r>
            <a:r>
              <a:rPr lang="en-GB" dirty="0" err="1"/>
              <a:t>re.findall</a:t>
            </a:r>
            <a:r>
              <a:rPr lang="en-GB" dirty="0"/>
              <a:t>() method should Return all the numbers with a minimum of two digits from the target string.</a:t>
            </a:r>
          </a:p>
        </p:txBody>
      </p:sp>
    </p:spTree>
    <p:extLst>
      <p:ext uri="{BB962C8B-B14F-4D97-AF65-F5344CB8AC3E}">
        <p14:creationId xmlns:p14="http://schemas.microsoft.com/office/powerpoint/2010/main" val="2818774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6AD06E-D087-C569-F972-3C021A7BD04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C5E6AFC-6E57-CB84-48EA-286101564FE8}"/>
              </a:ext>
            </a:extLst>
          </p:cNvPr>
          <p:cNvPicPr>
            <a:picLocks noChangeAspect="1"/>
          </p:cNvPicPr>
          <p:nvPr/>
        </p:nvPicPr>
        <p:blipFill>
          <a:blip r:embed="rId2"/>
          <a:stretch>
            <a:fillRect/>
          </a:stretch>
        </p:blipFill>
        <p:spPr>
          <a:xfrm>
            <a:off x="1491814" y="643467"/>
            <a:ext cx="920837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1325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2C6A4-8D5E-0544-0481-497940762C2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03610BB-A94D-DF53-515F-B366B16A4BF3}"/>
              </a:ext>
            </a:extLst>
          </p:cNvPr>
          <p:cNvSpPr txBox="1"/>
          <p:nvPr/>
        </p:nvSpPr>
        <p:spPr>
          <a:xfrm>
            <a:off x="212651" y="223284"/>
            <a:ext cx="11525693" cy="4031873"/>
          </a:xfrm>
          <a:prstGeom prst="rect">
            <a:avLst/>
          </a:prstGeom>
          <a:noFill/>
        </p:spPr>
        <p:txBody>
          <a:bodyPr wrap="square">
            <a:spAutoFit/>
          </a:bodyPr>
          <a:lstStyle/>
          <a:p>
            <a:r>
              <a:rPr lang="en-GB" sz="2000" b="1" dirty="0">
                <a:solidFill>
                  <a:srgbClr val="FF0000"/>
                </a:solidFill>
              </a:rPr>
              <a:t>The ? question mark metacharacter</a:t>
            </a:r>
          </a:p>
          <a:p>
            <a:endParaRPr lang="en-GB" sz="2000" b="1" dirty="0">
              <a:solidFill>
                <a:srgbClr val="FF0000"/>
              </a:solidFill>
            </a:endParaRPr>
          </a:p>
          <a:p>
            <a:r>
              <a:rPr lang="en-GB" dirty="0"/>
              <a:t>In Python, the question mark operator or sign (?) inside a regex pattern means the preceding character or expression to repeat either zero or one time only. This means that the number of possible repetitions is strictly limited on both ends.</a:t>
            </a:r>
          </a:p>
          <a:p>
            <a:endParaRPr lang="en-GB" dirty="0"/>
          </a:p>
          <a:p>
            <a:r>
              <a:rPr lang="en-GB" dirty="0"/>
              <a:t>Let’s see the example to compare the ? with * and + metacharacters to handle repetitions.</a:t>
            </a:r>
          </a:p>
          <a:p>
            <a:endParaRPr lang="en-GB" dirty="0"/>
          </a:p>
          <a:p>
            <a:r>
              <a:rPr lang="en-GB" b="1" dirty="0"/>
              <a:t>Pattern to match: \d\d\d\d\d?</a:t>
            </a:r>
          </a:p>
          <a:p>
            <a:endParaRPr lang="en-GB" dirty="0"/>
          </a:p>
          <a:p>
            <a:r>
              <a:rPr lang="en-GB" dirty="0"/>
              <a:t>As you know, the question mark enables the repetition of the preceding character, either zero or one time.</a:t>
            </a:r>
          </a:p>
          <a:p>
            <a:endParaRPr lang="en-GB" dirty="0"/>
          </a:p>
          <a:p>
            <a:r>
              <a:rPr lang="en-GB" dirty="0"/>
              <a:t>we have five\d, which means that we want to match numbers having at least four digits while the fifth \d may repeat 0 or 1 times, meaning it doesn’t exist at all or one time.</a:t>
            </a:r>
          </a:p>
        </p:txBody>
      </p:sp>
    </p:spTree>
    <p:extLst>
      <p:ext uri="{BB962C8B-B14F-4D97-AF65-F5344CB8AC3E}">
        <p14:creationId xmlns:p14="http://schemas.microsoft.com/office/powerpoint/2010/main" val="2204229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77964-8E87-BBF6-82BB-E874116A611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25202F-36A4-12B3-793F-87385890A97C}"/>
              </a:ext>
            </a:extLst>
          </p:cNvPr>
          <p:cNvPicPr>
            <a:picLocks noChangeAspect="1"/>
          </p:cNvPicPr>
          <p:nvPr/>
        </p:nvPicPr>
        <p:blipFill>
          <a:blip r:embed="rId2"/>
          <a:stretch>
            <a:fillRect/>
          </a:stretch>
        </p:blipFill>
        <p:spPr>
          <a:xfrm>
            <a:off x="2133600" y="1776412"/>
            <a:ext cx="7924800" cy="3305175"/>
          </a:xfrm>
          <a:prstGeom prst="rect">
            <a:avLst/>
          </a:prstGeom>
        </p:spPr>
      </p:pic>
      <p:sp>
        <p:nvSpPr>
          <p:cNvPr id="5" name="TextBox 4">
            <a:extLst>
              <a:ext uri="{FF2B5EF4-FFF2-40B4-BE49-F238E27FC236}">
                <a16:creationId xmlns:a16="http://schemas.microsoft.com/office/drawing/2014/main" id="{5E375661-E4AF-3E43-E6F4-0E8E40600D7B}"/>
              </a:ext>
            </a:extLst>
          </p:cNvPr>
          <p:cNvSpPr txBox="1"/>
          <p:nvPr/>
        </p:nvSpPr>
        <p:spPr>
          <a:xfrm>
            <a:off x="315433" y="5380925"/>
            <a:ext cx="11444176" cy="646331"/>
          </a:xfrm>
          <a:prstGeom prst="rect">
            <a:avLst/>
          </a:prstGeom>
          <a:noFill/>
        </p:spPr>
        <p:txBody>
          <a:bodyPr wrap="square">
            <a:spAutoFit/>
          </a:bodyPr>
          <a:lstStyle/>
          <a:p>
            <a:r>
              <a:rPr lang="en-GB" dirty="0"/>
              <a:t>We have set a limit of four for the total number of digits in the match. And indeed, the result contains only collections of four-digit and five-digit numbers.</a:t>
            </a:r>
          </a:p>
        </p:txBody>
      </p:sp>
    </p:spTree>
    <p:extLst>
      <p:ext uri="{BB962C8B-B14F-4D97-AF65-F5344CB8AC3E}">
        <p14:creationId xmlns:p14="http://schemas.microsoft.com/office/powerpoint/2010/main" val="20875969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15CD4-2D09-8DBA-4D83-74CA727E84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5E6034-8A2B-C901-344A-480FF812BC19}"/>
              </a:ext>
            </a:extLst>
          </p:cNvPr>
          <p:cNvSpPr txBox="1"/>
          <p:nvPr/>
        </p:nvSpPr>
        <p:spPr>
          <a:xfrm>
            <a:off x="74429" y="77075"/>
            <a:ext cx="11848214" cy="7048083"/>
          </a:xfrm>
          <a:prstGeom prst="rect">
            <a:avLst/>
          </a:prstGeom>
          <a:noFill/>
        </p:spPr>
        <p:txBody>
          <a:bodyPr wrap="square">
            <a:spAutoFit/>
          </a:bodyPr>
          <a:lstStyle/>
          <a:p>
            <a:r>
              <a:rPr lang="en-GB" sz="2000" b="1" dirty="0">
                <a:solidFill>
                  <a:srgbClr val="FF0000"/>
                </a:solidFill>
              </a:rPr>
              <a:t>The \ backslash metacharacter</a:t>
            </a:r>
          </a:p>
          <a:p>
            <a:r>
              <a:rPr lang="en-GB" dirty="0"/>
              <a:t>In Python, the backslash metacharacter has two primary purposes inside regex patterns.</a:t>
            </a:r>
          </a:p>
          <a:p>
            <a:endParaRPr lang="en-GB" dirty="0"/>
          </a:p>
          <a:p>
            <a:pPr marL="285750" indent="-285750">
              <a:buFont typeface="Wingdings" panose="05000000000000000000" pitchFamily="2" charset="2"/>
              <a:buChar char="q"/>
            </a:pPr>
            <a:r>
              <a:rPr lang="en-GB" dirty="0"/>
              <a:t>It can signal a special sequence being used, for example, \d for matching any digits from 0 to 9.</a:t>
            </a:r>
          </a:p>
          <a:p>
            <a:pPr marL="285750" indent="-285750">
              <a:buFont typeface="Wingdings" panose="05000000000000000000" pitchFamily="2" charset="2"/>
              <a:buChar char="q"/>
            </a:pPr>
            <a:r>
              <a:rPr lang="en-GB" dirty="0"/>
              <a:t>If your expression needs to search for one of the special characters, you can use a backslash ( \ ) to escape them</a:t>
            </a:r>
          </a:p>
          <a:p>
            <a:endParaRPr lang="en-GB" dirty="0"/>
          </a:p>
          <a:p>
            <a:r>
              <a:rPr lang="en-GB" dirty="0"/>
              <a:t>For example, you want to search for the question mark (?) inside the string. You can use a backslash to escaping such special characters because the question mark has a special meaning inside a regular expression pattern.</a:t>
            </a:r>
          </a:p>
          <a:p>
            <a:r>
              <a:rPr lang="en-GB" dirty="0"/>
              <a:t>Let’s understand each of these two scenarios, one by one.</a:t>
            </a:r>
          </a:p>
          <a:p>
            <a:endParaRPr lang="en-GB" dirty="0"/>
          </a:p>
          <a:p>
            <a:r>
              <a:rPr lang="en-GB" b="1" dirty="0">
                <a:solidFill>
                  <a:srgbClr val="FF0000"/>
                </a:solidFill>
              </a:rPr>
              <a:t>To indicate a special sequence</a:t>
            </a:r>
          </a:p>
          <a:p>
            <a:pPr marL="285750" indent="-285750">
              <a:buFont typeface="Wingdings" panose="05000000000000000000" pitchFamily="2" charset="2"/>
              <a:buChar char="q"/>
            </a:pPr>
            <a:r>
              <a:rPr lang="en-GB" dirty="0"/>
              <a:t>\d for any digits</a:t>
            </a:r>
          </a:p>
          <a:p>
            <a:pPr marL="285750" indent="-285750">
              <a:buFont typeface="Wingdings" panose="05000000000000000000" pitchFamily="2" charset="2"/>
              <a:buChar char="q"/>
            </a:pPr>
            <a:r>
              <a:rPr lang="en-GB" dirty="0"/>
              <a:t>\w for any alphanumeric character</a:t>
            </a:r>
          </a:p>
          <a:p>
            <a:pPr marL="285750" indent="-285750">
              <a:buFont typeface="Wingdings" panose="05000000000000000000" pitchFamily="2" charset="2"/>
              <a:buChar char="q"/>
            </a:pPr>
            <a:r>
              <a:rPr lang="en-GB" dirty="0"/>
              <a:t>\s for space</a:t>
            </a:r>
          </a:p>
          <a:p>
            <a:r>
              <a:rPr lang="en-GB" b="1" dirty="0">
                <a:solidFill>
                  <a:srgbClr val="FF0000"/>
                </a:solidFill>
              </a:rPr>
              <a:t>Escape special character using a backslash (\)</a:t>
            </a:r>
          </a:p>
          <a:p>
            <a:r>
              <a:rPr lang="en-GB" dirty="0"/>
              <a:t>Let’ take the DOT metacharacter as you’ve seen thus far. The DOT has a special meaning when used inside a regular expression. It matches any character except the new line.</a:t>
            </a:r>
          </a:p>
          <a:p>
            <a:endParaRPr lang="en-GB" dirty="0"/>
          </a:p>
          <a:p>
            <a:r>
              <a:rPr lang="en-GB" dirty="0"/>
              <a:t>However, In the string, the DOT is used to end the sentence. So the question is how to precisely match an actual dot inside a string using regex patterns. But the DOT already has a special meaning when used inside a pattern.</a:t>
            </a:r>
          </a:p>
          <a:p>
            <a:endParaRPr lang="en-GB" dirty="0"/>
          </a:p>
          <a:p>
            <a:r>
              <a:rPr lang="en-GB" dirty="0"/>
              <a:t>Well, the solution is to use the backslash, and it is called Escaping. You can use the backslash to escape the dot inside the regular expression pattern. And this way, you can match the actual dot inside the target string and remove its special meaning.</a:t>
            </a:r>
          </a:p>
          <a:p>
            <a:endParaRPr lang="en-GB" dirty="0"/>
          </a:p>
        </p:txBody>
      </p:sp>
    </p:spTree>
    <p:extLst>
      <p:ext uri="{BB962C8B-B14F-4D97-AF65-F5344CB8AC3E}">
        <p14:creationId xmlns:p14="http://schemas.microsoft.com/office/powerpoint/2010/main" val="8151633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C18D-0966-74F2-4624-BC0FA0E194D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636B65-4FC3-2A43-EFCB-F1B1B7E4848F}"/>
              </a:ext>
            </a:extLst>
          </p:cNvPr>
          <p:cNvPicPr>
            <a:picLocks noChangeAspect="1"/>
          </p:cNvPicPr>
          <p:nvPr/>
        </p:nvPicPr>
        <p:blipFill>
          <a:blip r:embed="rId2"/>
          <a:stretch>
            <a:fillRect/>
          </a:stretch>
        </p:blipFill>
        <p:spPr>
          <a:xfrm>
            <a:off x="701638" y="537055"/>
            <a:ext cx="10086975" cy="2891945"/>
          </a:xfrm>
          <a:prstGeom prst="rect">
            <a:avLst/>
          </a:prstGeom>
        </p:spPr>
      </p:pic>
      <p:sp>
        <p:nvSpPr>
          <p:cNvPr id="5" name="TextBox 4">
            <a:extLst>
              <a:ext uri="{FF2B5EF4-FFF2-40B4-BE49-F238E27FC236}">
                <a16:creationId xmlns:a16="http://schemas.microsoft.com/office/drawing/2014/main" id="{9D85C033-4EE1-95E2-6CB6-A6735A610E1D}"/>
              </a:ext>
            </a:extLst>
          </p:cNvPr>
          <p:cNvSpPr txBox="1"/>
          <p:nvPr/>
        </p:nvSpPr>
        <p:spPr>
          <a:xfrm>
            <a:off x="251637" y="3582090"/>
            <a:ext cx="11539869" cy="2646878"/>
          </a:xfrm>
          <a:prstGeom prst="rect">
            <a:avLst/>
          </a:prstGeom>
          <a:noFill/>
        </p:spPr>
        <p:txBody>
          <a:bodyPr wrap="square">
            <a:spAutoFit/>
          </a:bodyPr>
          <a:lstStyle/>
          <a:p>
            <a:endParaRPr lang="en-GB" dirty="0"/>
          </a:p>
          <a:p>
            <a:r>
              <a:rPr lang="en-GB" sz="2000" b="1" dirty="0">
                <a:solidFill>
                  <a:srgbClr val="FF0000"/>
                </a:solidFill>
              </a:rPr>
              <a:t>The [] square brackets metacharacter</a:t>
            </a:r>
          </a:p>
          <a:p>
            <a:endParaRPr lang="en-GB" sz="2000" b="1" dirty="0">
              <a:solidFill>
                <a:srgbClr val="FF0000"/>
              </a:solidFill>
            </a:endParaRPr>
          </a:p>
          <a:p>
            <a:r>
              <a:rPr lang="en-GB" dirty="0"/>
              <a:t>The square brackets are beneficial when used in the regex pattern because they represent sets of characters and character classes.</a:t>
            </a:r>
          </a:p>
          <a:p>
            <a:endParaRPr lang="en-GB" dirty="0"/>
          </a:p>
          <a:p>
            <a:r>
              <a:rPr lang="en-GB" dirty="0"/>
              <a:t>Let’s say we wanted to look for any occurrences of letters E, d, k letters inside our target string. Or, in simple terms, match any of these letters inside the string. We can use the square brackets to represent sets of characters like [</a:t>
            </a:r>
            <a:r>
              <a:rPr lang="en-GB" dirty="0" err="1"/>
              <a:t>Edk</a:t>
            </a:r>
            <a:r>
              <a:rPr lang="en-GB" dirty="0"/>
              <a:t>].</a:t>
            </a:r>
          </a:p>
        </p:txBody>
      </p:sp>
    </p:spTree>
    <p:extLst>
      <p:ext uri="{BB962C8B-B14F-4D97-AF65-F5344CB8AC3E}">
        <p14:creationId xmlns:p14="http://schemas.microsoft.com/office/powerpoint/2010/main" val="208638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884F3-06C7-5775-C5EC-205981A0E31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519837-C6B5-FC50-BE6F-F89018371266}"/>
              </a:ext>
            </a:extLst>
          </p:cNvPr>
          <p:cNvSpPr txBox="1"/>
          <p:nvPr/>
        </p:nvSpPr>
        <p:spPr>
          <a:xfrm>
            <a:off x="106326" y="148857"/>
            <a:ext cx="11887200" cy="2092881"/>
          </a:xfrm>
          <a:prstGeom prst="rect">
            <a:avLst/>
          </a:prstGeom>
          <a:noFill/>
        </p:spPr>
        <p:txBody>
          <a:bodyPr wrap="square">
            <a:spAutoFit/>
          </a:bodyPr>
          <a:lstStyle/>
          <a:p>
            <a:r>
              <a:rPr lang="en-GB" sz="2000" b="1" dirty="0">
                <a:solidFill>
                  <a:srgbClr val="FF0000"/>
                </a:solidFill>
              </a:rPr>
              <a:t>Regex flags</a:t>
            </a:r>
          </a:p>
          <a:p>
            <a:endParaRPr lang="en-GB" sz="2000" b="1" dirty="0">
              <a:solidFill>
                <a:srgbClr val="FF0000"/>
              </a:solidFill>
            </a:endParaRPr>
          </a:p>
          <a:p>
            <a:r>
              <a:rPr lang="en-GB" dirty="0"/>
              <a:t>All RE module methods accept an optional flags argument used to enable various unique features and syntax variations.</a:t>
            </a:r>
          </a:p>
          <a:p>
            <a:endParaRPr lang="en-GB" dirty="0"/>
          </a:p>
          <a:p>
            <a:r>
              <a:rPr lang="en-GB" dirty="0"/>
              <a:t>For example, you want to search a word inside a string using regex. You can enhance this regex's capability by adding the RE.I flag as an argument to the search method to enable case-insensitive searching.</a:t>
            </a:r>
          </a:p>
        </p:txBody>
      </p:sp>
      <p:pic>
        <p:nvPicPr>
          <p:cNvPr id="5" name="Picture 4">
            <a:extLst>
              <a:ext uri="{FF2B5EF4-FFF2-40B4-BE49-F238E27FC236}">
                <a16:creationId xmlns:a16="http://schemas.microsoft.com/office/drawing/2014/main" id="{BF24AE3D-F9F1-65BB-ACCF-7044C1CE3C52}"/>
              </a:ext>
            </a:extLst>
          </p:cNvPr>
          <p:cNvPicPr>
            <a:picLocks noChangeAspect="1"/>
          </p:cNvPicPr>
          <p:nvPr/>
        </p:nvPicPr>
        <p:blipFill>
          <a:blip r:embed="rId2"/>
          <a:stretch>
            <a:fillRect/>
          </a:stretch>
        </p:blipFill>
        <p:spPr>
          <a:xfrm>
            <a:off x="1968130" y="2460993"/>
            <a:ext cx="7639050" cy="4248150"/>
          </a:xfrm>
          <a:prstGeom prst="rect">
            <a:avLst/>
          </a:prstGeom>
        </p:spPr>
      </p:pic>
    </p:spTree>
    <p:extLst>
      <p:ext uri="{BB962C8B-B14F-4D97-AF65-F5344CB8AC3E}">
        <p14:creationId xmlns:p14="http://schemas.microsoft.com/office/powerpoint/2010/main" val="30075957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24400-9F21-286D-73A8-2AB5F208FB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7785D72-EA10-D50D-01ED-C2CFAE6EA52D}"/>
              </a:ext>
            </a:extLst>
          </p:cNvPr>
          <p:cNvPicPr>
            <a:picLocks noChangeAspect="1"/>
          </p:cNvPicPr>
          <p:nvPr/>
        </p:nvPicPr>
        <p:blipFill>
          <a:blip r:embed="rId2"/>
          <a:stretch>
            <a:fillRect/>
          </a:stretch>
        </p:blipFill>
        <p:spPr>
          <a:xfrm>
            <a:off x="2043112" y="0"/>
            <a:ext cx="8105775" cy="3152775"/>
          </a:xfrm>
          <a:prstGeom prst="rect">
            <a:avLst/>
          </a:prstGeom>
        </p:spPr>
      </p:pic>
      <p:sp>
        <p:nvSpPr>
          <p:cNvPr id="5" name="TextBox 4">
            <a:extLst>
              <a:ext uri="{FF2B5EF4-FFF2-40B4-BE49-F238E27FC236}">
                <a16:creationId xmlns:a16="http://schemas.microsoft.com/office/drawing/2014/main" id="{C8402FDB-A1AD-B90C-6D76-1DAA4B7CF5BE}"/>
              </a:ext>
            </a:extLst>
          </p:cNvPr>
          <p:cNvSpPr txBox="1"/>
          <p:nvPr/>
        </p:nvSpPr>
        <p:spPr>
          <a:xfrm>
            <a:off x="389860" y="3954783"/>
            <a:ext cx="11497339" cy="2308324"/>
          </a:xfrm>
          <a:prstGeom prst="rect">
            <a:avLst/>
          </a:prstGeom>
          <a:noFill/>
        </p:spPr>
        <p:txBody>
          <a:bodyPr wrap="square">
            <a:spAutoFit/>
          </a:bodyPr>
          <a:lstStyle/>
          <a:p>
            <a:r>
              <a:rPr lang="en-GB" b="1" dirty="0">
                <a:solidFill>
                  <a:srgbClr val="FF0000"/>
                </a:solidFill>
              </a:rPr>
              <a:t>Note: </a:t>
            </a:r>
            <a:r>
              <a:rPr lang="en-GB" dirty="0"/>
              <a:t>Please note that the operation here is or meaning this is equivalent to saying I am looking for any occurrences of E or d or k. The result is a list containing all the matches that were found inside the target string.</a:t>
            </a:r>
          </a:p>
          <a:p>
            <a:endParaRPr lang="en-GB" dirty="0"/>
          </a:p>
          <a:p>
            <a:r>
              <a:rPr lang="en-GB" dirty="0"/>
              <a:t>This operation can be beneficial when you want to search for several characters at the same time inside a string without knowing that any or all of them are part of the string.</a:t>
            </a:r>
          </a:p>
          <a:p>
            <a:endParaRPr lang="en-GB" dirty="0"/>
          </a:p>
          <a:p>
            <a:r>
              <a:rPr lang="en-US" dirty="0"/>
              <a:t>We can also use the square brackets to specify an interval or a range of characters and use a dash in-between the two ends of the range.</a:t>
            </a:r>
            <a:endParaRPr lang="en-GB" dirty="0"/>
          </a:p>
        </p:txBody>
      </p:sp>
    </p:spTree>
    <p:extLst>
      <p:ext uri="{BB962C8B-B14F-4D97-AF65-F5344CB8AC3E}">
        <p14:creationId xmlns:p14="http://schemas.microsoft.com/office/powerpoint/2010/main" val="9045188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6ECE8-A72A-100A-6105-CF7C8ACC8E3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465DF68-0D4A-88DF-9B0E-64B97537E270}"/>
              </a:ext>
            </a:extLst>
          </p:cNvPr>
          <p:cNvSpPr txBox="1"/>
          <p:nvPr/>
        </p:nvSpPr>
        <p:spPr>
          <a:xfrm>
            <a:off x="818707" y="331013"/>
            <a:ext cx="8083402" cy="400110"/>
          </a:xfrm>
          <a:prstGeom prst="rect">
            <a:avLst/>
          </a:prstGeom>
          <a:noFill/>
        </p:spPr>
        <p:txBody>
          <a:bodyPr wrap="square">
            <a:spAutoFit/>
          </a:bodyPr>
          <a:lstStyle/>
          <a:p>
            <a:r>
              <a:rPr lang="en-GB" sz="2000" b="1" dirty="0">
                <a:solidFill>
                  <a:srgbClr val="FF0000"/>
                </a:solidFill>
              </a:rPr>
              <a:t>Python Regex Special Sequences and Character classes</a:t>
            </a:r>
          </a:p>
        </p:txBody>
      </p:sp>
      <p:sp>
        <p:nvSpPr>
          <p:cNvPr id="7" name="TextBox 6">
            <a:extLst>
              <a:ext uri="{FF2B5EF4-FFF2-40B4-BE49-F238E27FC236}">
                <a16:creationId xmlns:a16="http://schemas.microsoft.com/office/drawing/2014/main" id="{3A8156BE-0B4B-86D4-EA1F-9B4966FA47D9}"/>
              </a:ext>
            </a:extLst>
          </p:cNvPr>
          <p:cNvSpPr txBox="1"/>
          <p:nvPr/>
        </p:nvSpPr>
        <p:spPr>
          <a:xfrm>
            <a:off x="381000" y="2943584"/>
            <a:ext cx="11430000" cy="3416320"/>
          </a:xfrm>
          <a:prstGeom prst="rect">
            <a:avLst/>
          </a:prstGeom>
          <a:noFill/>
        </p:spPr>
        <p:txBody>
          <a:bodyPr wrap="square">
            <a:spAutoFit/>
          </a:bodyPr>
          <a:lstStyle/>
          <a:p>
            <a:r>
              <a:rPr lang="en-GB" b="1" dirty="0">
                <a:solidFill>
                  <a:srgbClr val="FF0000"/>
                </a:solidFill>
              </a:rPr>
              <a:t>contents</a:t>
            </a:r>
          </a:p>
          <a:p>
            <a:pPr marL="285750" indent="-285750">
              <a:buFont typeface="Wingdings" panose="05000000000000000000" pitchFamily="2" charset="2"/>
              <a:buChar char="q"/>
            </a:pPr>
            <a:r>
              <a:rPr lang="en-GB" b="1" dirty="0">
                <a:solidFill>
                  <a:srgbClr val="FF0000"/>
                </a:solidFill>
              </a:rPr>
              <a:t>Special sequence</a:t>
            </a:r>
          </a:p>
          <a:p>
            <a:pPr marL="285750" indent="-285750">
              <a:buFont typeface="Wingdings" panose="05000000000000000000" pitchFamily="2" charset="2"/>
              <a:buChar char="q"/>
            </a:pPr>
            <a:r>
              <a:rPr lang="en-GB" b="1" dirty="0">
                <a:solidFill>
                  <a:srgbClr val="FF0000"/>
                </a:solidFill>
              </a:rPr>
              <a:t>Character classes</a:t>
            </a:r>
          </a:p>
          <a:p>
            <a:pPr marL="285750" indent="-285750">
              <a:buFont typeface="Wingdings" panose="05000000000000000000" pitchFamily="2" charset="2"/>
              <a:buChar char="q"/>
            </a:pPr>
            <a:r>
              <a:rPr lang="en-GB" b="1" dirty="0">
                <a:solidFill>
                  <a:srgbClr val="FF0000"/>
                </a:solidFill>
              </a:rPr>
              <a:t>Special Sequence \A and \Z</a:t>
            </a:r>
          </a:p>
          <a:p>
            <a:pPr marL="285750" indent="-285750">
              <a:buFont typeface="Wingdings" panose="05000000000000000000" pitchFamily="2" charset="2"/>
              <a:buChar char="q"/>
            </a:pPr>
            <a:r>
              <a:rPr lang="en-GB" b="1" dirty="0">
                <a:solidFill>
                  <a:srgbClr val="FF0000"/>
                </a:solidFill>
              </a:rPr>
              <a:t>Special sequence \d and \D</a:t>
            </a:r>
          </a:p>
          <a:p>
            <a:pPr marL="285750" indent="-285750">
              <a:buFont typeface="Wingdings" panose="05000000000000000000" pitchFamily="2" charset="2"/>
              <a:buChar char="q"/>
            </a:pPr>
            <a:r>
              <a:rPr lang="en-GB" b="1" dirty="0">
                <a:solidFill>
                  <a:srgbClr val="FF0000"/>
                </a:solidFill>
              </a:rPr>
              <a:t>Special Sequence \w and \W</a:t>
            </a:r>
          </a:p>
          <a:p>
            <a:pPr marL="285750" indent="-285750">
              <a:buFont typeface="Wingdings" panose="05000000000000000000" pitchFamily="2" charset="2"/>
              <a:buChar char="q"/>
            </a:pPr>
            <a:r>
              <a:rPr lang="en-GB" b="1" dirty="0">
                <a:solidFill>
                  <a:srgbClr val="FF0000"/>
                </a:solidFill>
              </a:rPr>
              <a:t>Special Sequence \s and \S</a:t>
            </a:r>
          </a:p>
          <a:p>
            <a:pPr marL="285750" indent="-285750">
              <a:buFont typeface="Wingdings" panose="05000000000000000000" pitchFamily="2" charset="2"/>
              <a:buChar char="q"/>
            </a:pPr>
            <a:r>
              <a:rPr lang="en-GB" b="1" dirty="0">
                <a:solidFill>
                  <a:srgbClr val="FF0000"/>
                </a:solidFill>
              </a:rPr>
              <a:t>Special Sequence \b and \B</a:t>
            </a:r>
          </a:p>
          <a:p>
            <a:pPr marL="285750" indent="-285750">
              <a:buFont typeface="Wingdings" panose="05000000000000000000" pitchFamily="2" charset="2"/>
              <a:buChar char="q"/>
            </a:pPr>
            <a:r>
              <a:rPr lang="en-GB" b="1" dirty="0">
                <a:solidFill>
                  <a:srgbClr val="FF0000"/>
                </a:solidFill>
              </a:rPr>
              <a:t>Create custom character classes</a:t>
            </a:r>
          </a:p>
          <a:p>
            <a:pPr marL="285750" indent="-285750">
              <a:buFont typeface="Wingdings" panose="05000000000000000000" pitchFamily="2" charset="2"/>
              <a:buChar char="q"/>
            </a:pPr>
            <a:r>
              <a:rPr lang="en-GB" b="1" dirty="0">
                <a:solidFill>
                  <a:srgbClr val="FF0000"/>
                </a:solidFill>
              </a:rPr>
              <a:t>Simple character classes</a:t>
            </a:r>
          </a:p>
          <a:p>
            <a:pPr marL="285750" indent="-285750">
              <a:buFont typeface="Wingdings" panose="05000000000000000000" pitchFamily="2" charset="2"/>
              <a:buChar char="q"/>
            </a:pPr>
            <a:r>
              <a:rPr lang="en-GB" b="1" dirty="0">
                <a:solidFill>
                  <a:srgbClr val="FF0000"/>
                </a:solidFill>
              </a:rPr>
              <a:t>Use negation to construct character classes</a:t>
            </a:r>
          </a:p>
          <a:p>
            <a:pPr marL="285750" indent="-285750">
              <a:buFont typeface="Wingdings" panose="05000000000000000000" pitchFamily="2" charset="2"/>
              <a:buChar char="q"/>
            </a:pPr>
            <a:r>
              <a:rPr lang="en-GB" b="1" dirty="0">
                <a:solidFill>
                  <a:srgbClr val="FF0000"/>
                </a:solidFill>
              </a:rPr>
              <a:t>Use ranges to construct character classes</a:t>
            </a:r>
          </a:p>
        </p:txBody>
      </p:sp>
      <p:sp>
        <p:nvSpPr>
          <p:cNvPr id="9" name="TextBox 8">
            <a:extLst>
              <a:ext uri="{FF2B5EF4-FFF2-40B4-BE49-F238E27FC236}">
                <a16:creationId xmlns:a16="http://schemas.microsoft.com/office/drawing/2014/main" id="{F12B7361-3B71-C826-8598-8F085D952FF7}"/>
              </a:ext>
            </a:extLst>
          </p:cNvPr>
          <p:cNvSpPr txBox="1"/>
          <p:nvPr/>
        </p:nvSpPr>
        <p:spPr>
          <a:xfrm>
            <a:off x="255181" y="1084522"/>
            <a:ext cx="11555819" cy="646331"/>
          </a:xfrm>
          <a:prstGeom prst="rect">
            <a:avLst/>
          </a:prstGeom>
          <a:noFill/>
        </p:spPr>
        <p:txBody>
          <a:bodyPr wrap="square">
            <a:spAutoFit/>
          </a:bodyPr>
          <a:lstStyle/>
          <a:p>
            <a:r>
              <a:rPr lang="en-GB" dirty="0"/>
              <a:t>we will see how to use regex special sequences and character classes in Python. Python regex special sequence represents some special characters to enhance the capability of a regulars expression.</a:t>
            </a:r>
          </a:p>
        </p:txBody>
      </p:sp>
    </p:spTree>
    <p:extLst>
      <p:ext uri="{BB962C8B-B14F-4D97-AF65-F5344CB8AC3E}">
        <p14:creationId xmlns:p14="http://schemas.microsoft.com/office/powerpoint/2010/main" val="41946849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4B34B-6A45-26B0-CBE5-36AF2EB57B7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EB61A9-F774-E104-BAA6-652DD9686E38}"/>
              </a:ext>
            </a:extLst>
          </p:cNvPr>
          <p:cNvSpPr txBox="1"/>
          <p:nvPr/>
        </p:nvSpPr>
        <p:spPr>
          <a:xfrm>
            <a:off x="329609" y="414671"/>
            <a:ext cx="11621386" cy="2616101"/>
          </a:xfrm>
          <a:prstGeom prst="rect">
            <a:avLst/>
          </a:prstGeom>
          <a:noFill/>
        </p:spPr>
        <p:txBody>
          <a:bodyPr wrap="square">
            <a:spAutoFit/>
          </a:bodyPr>
          <a:lstStyle/>
          <a:p>
            <a:r>
              <a:rPr lang="en-GB" sz="2000" b="1" dirty="0">
                <a:solidFill>
                  <a:srgbClr val="FF0000"/>
                </a:solidFill>
              </a:rPr>
              <a:t>Special sequence</a:t>
            </a:r>
          </a:p>
          <a:p>
            <a:r>
              <a:rPr lang="en-GB" dirty="0"/>
              <a:t>The special sequence represents the basic predefined character classes, which have a unique meaning. Each special sequence makes specific common patterns more comfortable to use.</a:t>
            </a:r>
          </a:p>
          <a:p>
            <a:endParaRPr lang="en-GB" dirty="0"/>
          </a:p>
          <a:p>
            <a:r>
              <a:rPr lang="en-GB" dirty="0"/>
              <a:t>For example, you can use \d sequence as a simplified definition for character class [0-9], which means match any digit from 0 to 9.</a:t>
            </a:r>
          </a:p>
          <a:p>
            <a:endParaRPr lang="en-GB" dirty="0"/>
          </a:p>
          <a:p>
            <a:r>
              <a:rPr lang="en-GB" dirty="0"/>
              <a:t>Let’s see the list of regex special sequences and their meaning. The special sequences consist of  '\'  (backlash) and a character from the table below.</a:t>
            </a:r>
          </a:p>
        </p:txBody>
      </p:sp>
    </p:spTree>
    <p:extLst>
      <p:ext uri="{BB962C8B-B14F-4D97-AF65-F5344CB8AC3E}">
        <p14:creationId xmlns:p14="http://schemas.microsoft.com/office/powerpoint/2010/main" val="36309271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897977-B19A-D29B-FF46-5885830C19A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7A09B35-A22B-54BF-9D7B-9D9E23941F51}"/>
              </a:ext>
            </a:extLst>
          </p:cNvPr>
          <p:cNvPicPr>
            <a:picLocks noChangeAspect="1"/>
          </p:cNvPicPr>
          <p:nvPr/>
        </p:nvPicPr>
        <p:blipFill>
          <a:blip r:embed="rId2"/>
          <a:stretch>
            <a:fillRect/>
          </a:stretch>
        </p:blipFill>
        <p:spPr>
          <a:xfrm>
            <a:off x="2042935" y="288485"/>
            <a:ext cx="7765094" cy="5926047"/>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2978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24CFDA-4988-3C42-9BDC-24952AD7114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3A06ED7-913A-789F-0818-CB15EDDE7B22}"/>
              </a:ext>
            </a:extLst>
          </p:cNvPr>
          <p:cNvSpPr txBox="1"/>
          <p:nvPr/>
        </p:nvSpPr>
        <p:spPr>
          <a:xfrm>
            <a:off x="503811" y="1030768"/>
            <a:ext cx="3438906" cy="3207258"/>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b="1" dirty="0">
                <a:solidFill>
                  <a:srgbClr val="FF0000"/>
                </a:solidFill>
              </a:rPr>
              <a:t>Character classes</a:t>
            </a:r>
          </a:p>
          <a:p>
            <a:pPr indent="-228600">
              <a:lnSpc>
                <a:spcPct val="90000"/>
              </a:lnSpc>
              <a:spcAft>
                <a:spcPts val="600"/>
              </a:spcAft>
              <a:buFont typeface="Arial" panose="020B0604020202020204" pitchFamily="34" charset="0"/>
              <a:buChar char="•"/>
            </a:pPr>
            <a:r>
              <a:rPr lang="en-US" sz="2000" dirty="0"/>
              <a:t>In Python, regex character classes are sets of characters or ranges of characters enclosed by square brackets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For example, [a-z] it means match any lowercase letter from a to z.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Let’s see some of the most common character classes used inside regular expression patterns.</a:t>
            </a:r>
          </a:p>
        </p:txBody>
      </p:sp>
      <p:pic>
        <p:nvPicPr>
          <p:cNvPr id="4" name="Picture 3">
            <a:extLst>
              <a:ext uri="{FF2B5EF4-FFF2-40B4-BE49-F238E27FC236}">
                <a16:creationId xmlns:a16="http://schemas.microsoft.com/office/drawing/2014/main" id="{D058CA7F-83B9-45DC-B426-C59D25C1CDD0}"/>
              </a:ext>
            </a:extLst>
          </p:cNvPr>
          <p:cNvPicPr>
            <a:picLocks noChangeAspect="1"/>
          </p:cNvPicPr>
          <p:nvPr/>
        </p:nvPicPr>
        <p:blipFill>
          <a:blip r:embed="rId2"/>
          <a:stretch>
            <a:fillRect/>
          </a:stretch>
        </p:blipFill>
        <p:spPr>
          <a:xfrm>
            <a:off x="4924997" y="841248"/>
            <a:ext cx="6874382" cy="5276088"/>
          </a:xfrm>
          <a:prstGeom prst="rect">
            <a:avLst/>
          </a:prstGeom>
        </p:spPr>
      </p:pic>
    </p:spTree>
    <p:extLst>
      <p:ext uri="{BB962C8B-B14F-4D97-AF65-F5344CB8AC3E}">
        <p14:creationId xmlns:p14="http://schemas.microsoft.com/office/powerpoint/2010/main" val="509997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45560-6C78-4DBD-094E-EDB1DB4D1C7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AFE196C-C51E-A5A1-7802-DD232F252775}"/>
              </a:ext>
            </a:extLst>
          </p:cNvPr>
          <p:cNvSpPr txBox="1"/>
          <p:nvPr/>
        </p:nvSpPr>
        <p:spPr>
          <a:xfrm>
            <a:off x="308343" y="170121"/>
            <a:ext cx="11515061" cy="2616101"/>
          </a:xfrm>
          <a:prstGeom prst="rect">
            <a:avLst/>
          </a:prstGeom>
          <a:noFill/>
        </p:spPr>
        <p:txBody>
          <a:bodyPr wrap="square">
            <a:spAutoFit/>
          </a:bodyPr>
          <a:lstStyle/>
          <a:p>
            <a:r>
              <a:rPr lang="en-GB" sz="2000" b="1" dirty="0">
                <a:solidFill>
                  <a:srgbClr val="FF0000"/>
                </a:solidFill>
              </a:rPr>
              <a:t>Special Sequence \A and \Z</a:t>
            </a:r>
          </a:p>
          <a:p>
            <a:r>
              <a:rPr lang="en-GB" b="1" dirty="0">
                <a:solidFill>
                  <a:srgbClr val="FF0000"/>
                </a:solidFill>
              </a:rPr>
              <a:t>Backslash A ( \A )</a:t>
            </a:r>
          </a:p>
          <a:p>
            <a:endParaRPr lang="en-GB" dirty="0"/>
          </a:p>
          <a:p>
            <a:r>
              <a:rPr lang="en-GB" dirty="0"/>
              <a:t>The \A sequences only match the beginning of the string. It works the same as the caret (^) metacharacter.</a:t>
            </a:r>
          </a:p>
          <a:p>
            <a:endParaRPr lang="en-GB" dirty="0"/>
          </a:p>
          <a:p>
            <a:r>
              <a:rPr lang="en-GB" dirty="0"/>
              <a:t>On the other hand, if we do have a multi-line string, then \A will still match only at the beginning of the string, while the caret will match at the beginning of each new line of the string.</a:t>
            </a:r>
          </a:p>
          <a:p>
            <a:endParaRPr lang="en-GB" dirty="0"/>
          </a:p>
          <a:p>
            <a:r>
              <a:rPr lang="en-GB" b="1" dirty="0"/>
              <a:t>Backslash Z ( \Z ) </a:t>
            </a:r>
            <a:r>
              <a:rPr lang="en-GB" dirty="0"/>
              <a:t>sequences only match the end of the string. It works the same as the dollar ($) metacharacter.</a:t>
            </a:r>
          </a:p>
        </p:txBody>
      </p:sp>
    </p:spTree>
    <p:extLst>
      <p:ext uri="{BB962C8B-B14F-4D97-AF65-F5344CB8AC3E}">
        <p14:creationId xmlns:p14="http://schemas.microsoft.com/office/powerpoint/2010/main" val="9408322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3DA8EC-E871-9831-0747-063DBDD58E3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A0B2696-1C1A-0E86-35A9-F9EBD17B7C1A}"/>
              </a:ext>
            </a:extLst>
          </p:cNvPr>
          <p:cNvPicPr>
            <a:picLocks noChangeAspect="1"/>
          </p:cNvPicPr>
          <p:nvPr/>
        </p:nvPicPr>
        <p:blipFill>
          <a:blip r:embed="rId2"/>
          <a:stretch>
            <a:fillRect/>
          </a:stretch>
        </p:blipFill>
        <p:spPr>
          <a:xfrm>
            <a:off x="2213725" y="643467"/>
            <a:ext cx="776454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0264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B1956-91DA-3388-DCE5-7B0E39A79E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DB4005-82A7-AC40-34B7-BF9AD121EC63}"/>
              </a:ext>
            </a:extLst>
          </p:cNvPr>
          <p:cNvSpPr txBox="1"/>
          <p:nvPr/>
        </p:nvSpPr>
        <p:spPr>
          <a:xfrm>
            <a:off x="212651" y="335846"/>
            <a:ext cx="11600121" cy="5386090"/>
          </a:xfrm>
          <a:prstGeom prst="rect">
            <a:avLst/>
          </a:prstGeom>
          <a:noFill/>
        </p:spPr>
        <p:txBody>
          <a:bodyPr wrap="square">
            <a:spAutoFit/>
          </a:bodyPr>
          <a:lstStyle/>
          <a:p>
            <a:r>
              <a:rPr lang="en-GB" sz="2000" b="1" dirty="0">
                <a:solidFill>
                  <a:srgbClr val="FF0000"/>
                </a:solidFill>
              </a:rPr>
              <a:t>Special sequence \d and \D</a:t>
            </a:r>
          </a:p>
          <a:p>
            <a:r>
              <a:rPr lang="en-GB" b="1" dirty="0">
                <a:solidFill>
                  <a:srgbClr val="FF0000"/>
                </a:solidFill>
              </a:rPr>
              <a:t>Backslash d ( \d )</a:t>
            </a:r>
          </a:p>
          <a:p>
            <a:endParaRPr lang="en-GB" dirty="0"/>
          </a:p>
          <a:p>
            <a:pPr marL="285750" indent="-285750">
              <a:buFont typeface="Wingdings" panose="05000000000000000000" pitchFamily="2" charset="2"/>
              <a:buChar char="q"/>
            </a:pPr>
            <a:r>
              <a:rPr lang="en-GB" dirty="0"/>
              <a:t>The \d matches any digits from 0 to 9 inside the target string.</a:t>
            </a:r>
          </a:p>
          <a:p>
            <a:pPr marL="285750" indent="-285750">
              <a:buFont typeface="Wingdings" panose="05000000000000000000" pitchFamily="2" charset="2"/>
              <a:buChar char="q"/>
            </a:pPr>
            <a:r>
              <a:rPr lang="en-GB" dirty="0"/>
              <a:t>This special sequence is equivalent to character class [0-9] .</a:t>
            </a:r>
          </a:p>
          <a:p>
            <a:pPr marL="285750" indent="-285750">
              <a:buFont typeface="Wingdings" panose="05000000000000000000" pitchFamily="2" charset="2"/>
              <a:buChar char="q"/>
            </a:pPr>
            <a:r>
              <a:rPr lang="en-GB" dirty="0"/>
              <a:t>Use either \d or [0-9].</a:t>
            </a:r>
          </a:p>
          <a:p>
            <a:endParaRPr lang="en-GB" dirty="0"/>
          </a:p>
          <a:p>
            <a:r>
              <a:rPr lang="en-GB" b="1" dirty="0">
                <a:solidFill>
                  <a:srgbClr val="FF0000"/>
                </a:solidFill>
              </a:rPr>
              <a:t>Backslash capital D ( \D )</a:t>
            </a:r>
          </a:p>
          <a:p>
            <a:endParaRPr lang="en-GB" dirty="0"/>
          </a:p>
          <a:p>
            <a:pPr marL="285750" indent="-285750">
              <a:buFont typeface="Wingdings" panose="05000000000000000000" pitchFamily="2" charset="2"/>
              <a:buChar char="q"/>
            </a:pPr>
            <a:r>
              <a:rPr lang="en-GB" dirty="0"/>
              <a:t>This sequence is the exact opposite of \d, and it matches any non-digit character.</a:t>
            </a:r>
          </a:p>
          <a:p>
            <a:pPr marL="285750" indent="-285750">
              <a:buFont typeface="Wingdings" panose="05000000000000000000" pitchFamily="2" charset="2"/>
              <a:buChar char="q"/>
            </a:pPr>
            <a:r>
              <a:rPr lang="en-GB" dirty="0"/>
              <a:t>Any character in the target string that is not a digit would be the equivalent of the \D.</a:t>
            </a:r>
          </a:p>
          <a:p>
            <a:pPr marL="285750" indent="-285750">
              <a:buFont typeface="Wingdings" panose="05000000000000000000" pitchFamily="2" charset="2"/>
              <a:buChar char="q"/>
            </a:pPr>
            <a:r>
              <a:rPr lang="en-GB" dirty="0"/>
              <a:t>Also, you can write \D using character class [^0-9]  (caret ^ at the beginning of the character class denotes negation).</a:t>
            </a:r>
          </a:p>
          <a:p>
            <a:pPr marL="285750" indent="-285750">
              <a:buFont typeface="Wingdings" panose="05000000000000000000" pitchFamily="2" charset="2"/>
              <a:buChar char="q"/>
            </a:pPr>
            <a:r>
              <a:rPr lang="en-GB" dirty="0"/>
              <a:t>Example</a:t>
            </a:r>
          </a:p>
          <a:p>
            <a:endParaRPr lang="en-GB" dirty="0"/>
          </a:p>
          <a:p>
            <a:r>
              <a:rPr lang="en-GB" b="1" dirty="0">
                <a:solidFill>
                  <a:srgbClr val="FF0000"/>
                </a:solidFill>
              </a:rPr>
              <a:t>Now let’s do the followings</a:t>
            </a:r>
          </a:p>
          <a:p>
            <a:endParaRPr lang="en-GB" dirty="0"/>
          </a:p>
          <a:p>
            <a:pPr marL="285750" indent="-285750">
              <a:buFont typeface="Wingdings" panose="05000000000000000000" pitchFamily="2" charset="2"/>
              <a:buChar char="q"/>
            </a:pPr>
            <a:r>
              <a:rPr lang="en-GB" dirty="0"/>
              <a:t>Use a special sequence \d inside a regex pattern to find a 4-digit number in our target string.</a:t>
            </a:r>
          </a:p>
          <a:p>
            <a:pPr marL="285750" indent="-285750">
              <a:buFont typeface="Wingdings" panose="05000000000000000000" pitchFamily="2" charset="2"/>
              <a:buChar char="q"/>
            </a:pPr>
            <a:r>
              <a:rPr lang="en-GB" dirty="0"/>
              <a:t>Use a special sequence \D inside a regex pattern to find all the non-digit characters.</a:t>
            </a:r>
          </a:p>
        </p:txBody>
      </p:sp>
    </p:spTree>
    <p:extLst>
      <p:ext uri="{BB962C8B-B14F-4D97-AF65-F5344CB8AC3E}">
        <p14:creationId xmlns:p14="http://schemas.microsoft.com/office/powerpoint/2010/main" val="27957620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665D31-EA7E-5181-A81F-6520F0C4A9F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850C132-2449-5D98-A040-DE1522342C25}"/>
              </a:ext>
            </a:extLst>
          </p:cNvPr>
          <p:cNvPicPr>
            <a:picLocks noChangeAspect="1"/>
          </p:cNvPicPr>
          <p:nvPr/>
        </p:nvPicPr>
        <p:blipFill>
          <a:blip r:embed="rId2"/>
          <a:stretch>
            <a:fillRect/>
          </a:stretch>
        </p:blipFill>
        <p:spPr>
          <a:xfrm>
            <a:off x="2428650" y="643467"/>
            <a:ext cx="597237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2132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21C29-EB92-09CB-6283-6D712CE152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99B92F3-9BEB-FDBE-2CEF-DF48185A43D1}"/>
              </a:ext>
            </a:extLst>
          </p:cNvPr>
          <p:cNvSpPr txBox="1"/>
          <p:nvPr/>
        </p:nvSpPr>
        <p:spPr>
          <a:xfrm>
            <a:off x="170121" y="58847"/>
            <a:ext cx="11663916" cy="5386090"/>
          </a:xfrm>
          <a:prstGeom prst="rect">
            <a:avLst/>
          </a:prstGeom>
          <a:noFill/>
        </p:spPr>
        <p:txBody>
          <a:bodyPr wrap="square">
            <a:spAutoFit/>
          </a:bodyPr>
          <a:lstStyle/>
          <a:p>
            <a:r>
              <a:rPr lang="en-GB" sz="2000" b="1" dirty="0">
                <a:solidFill>
                  <a:srgbClr val="FF0000"/>
                </a:solidFill>
              </a:rPr>
              <a:t>Special Sequence \w and \W</a:t>
            </a:r>
          </a:p>
          <a:p>
            <a:r>
              <a:rPr lang="en-GB" b="1" dirty="0">
                <a:solidFill>
                  <a:srgbClr val="FF0000"/>
                </a:solidFill>
              </a:rPr>
              <a:t>Backslash w ( \w )</a:t>
            </a:r>
          </a:p>
          <a:p>
            <a:endParaRPr lang="en-GB" dirty="0"/>
          </a:p>
          <a:p>
            <a:pPr marL="285750" indent="-285750">
              <a:buFont typeface="Wingdings" panose="05000000000000000000" pitchFamily="2" charset="2"/>
              <a:buChar char="q"/>
            </a:pPr>
            <a:r>
              <a:rPr lang="en-GB" dirty="0"/>
              <a:t>The \w matches any alphanumeric character, also called a word character.</a:t>
            </a:r>
          </a:p>
          <a:p>
            <a:pPr marL="285750" indent="-285750">
              <a:buFont typeface="Wingdings" panose="05000000000000000000" pitchFamily="2" charset="2"/>
              <a:buChar char="q"/>
            </a:pPr>
            <a:r>
              <a:rPr lang="en-GB" dirty="0"/>
              <a:t>This includes lowercase and uppercase letters, the digits 0 to 9, and the underscore character.</a:t>
            </a:r>
          </a:p>
          <a:p>
            <a:pPr marL="285750" indent="-285750">
              <a:buFont typeface="Wingdings" panose="05000000000000000000" pitchFamily="2" charset="2"/>
              <a:buChar char="q"/>
            </a:pPr>
            <a:r>
              <a:rPr lang="en-GB" dirty="0"/>
              <a:t>Equivalent to character class [a-zA-z0-9_].</a:t>
            </a:r>
          </a:p>
          <a:p>
            <a:pPr marL="285750" indent="-285750">
              <a:buFont typeface="Wingdings" panose="05000000000000000000" pitchFamily="2" charset="2"/>
              <a:buChar char="q"/>
            </a:pPr>
            <a:r>
              <a:rPr lang="en-GB" dirty="0"/>
              <a:t>You can use either \w or [a-zA-z0-9_].</a:t>
            </a:r>
          </a:p>
          <a:p>
            <a:endParaRPr lang="en-GB" dirty="0"/>
          </a:p>
          <a:p>
            <a:r>
              <a:rPr lang="en-GB" b="1" dirty="0"/>
              <a:t>Backslash capital W ( \W )</a:t>
            </a:r>
          </a:p>
          <a:p>
            <a:endParaRPr lang="en-GB" dirty="0"/>
          </a:p>
          <a:p>
            <a:pPr marL="285750" indent="-285750">
              <a:buFont typeface="Wingdings" panose="05000000000000000000" pitchFamily="2" charset="2"/>
              <a:buChar char="q"/>
            </a:pPr>
            <a:r>
              <a:rPr lang="en-GB" dirty="0"/>
              <a:t>This sequence is the exact opposite of \w, i.e., It matches any NON-alphanumeric character.</a:t>
            </a:r>
          </a:p>
          <a:p>
            <a:pPr marL="285750" indent="-285750">
              <a:buFont typeface="Wingdings" panose="05000000000000000000" pitchFamily="2" charset="2"/>
              <a:buChar char="q"/>
            </a:pPr>
            <a:r>
              <a:rPr lang="en-GB" dirty="0"/>
              <a:t>Any character in the target string that is not alphanumeric would be the equivalent of the \W.</a:t>
            </a:r>
          </a:p>
          <a:p>
            <a:pPr marL="285750" indent="-285750">
              <a:buFont typeface="Wingdings" panose="05000000000000000000" pitchFamily="2" charset="2"/>
              <a:buChar char="q"/>
            </a:pPr>
            <a:r>
              <a:rPr lang="en-GB" dirty="0"/>
              <a:t>You can write \W using character class [^a-zA-z0-9_] .</a:t>
            </a:r>
          </a:p>
          <a:p>
            <a:r>
              <a:rPr lang="en-GB" b="1" dirty="0">
                <a:solidFill>
                  <a:srgbClr val="FF0000"/>
                </a:solidFill>
              </a:rPr>
              <a:t>Example</a:t>
            </a:r>
          </a:p>
          <a:p>
            <a:endParaRPr lang="en-GB" dirty="0"/>
          </a:p>
          <a:p>
            <a:r>
              <a:rPr lang="en-GB" b="1" dirty="0"/>
              <a:t>Now let’s do the followings</a:t>
            </a:r>
          </a:p>
          <a:p>
            <a:endParaRPr lang="en-GB" dirty="0"/>
          </a:p>
          <a:p>
            <a:pPr marL="285750" indent="-285750">
              <a:buFont typeface="Wingdings" panose="05000000000000000000" pitchFamily="2" charset="2"/>
              <a:buChar char="q"/>
            </a:pPr>
            <a:r>
              <a:rPr lang="en-GB" dirty="0"/>
              <a:t>Use a special sequence \w inside a regex pattern to find all alphanumeric character in the string</a:t>
            </a:r>
          </a:p>
          <a:p>
            <a:pPr marL="285750" indent="-285750">
              <a:buFont typeface="Wingdings" panose="05000000000000000000" pitchFamily="2" charset="2"/>
              <a:buChar char="q"/>
            </a:pPr>
            <a:r>
              <a:rPr lang="en-GB" dirty="0"/>
              <a:t>Use a special sequence \W inside a regex pattern to find all the non-alphanumeric characters.</a:t>
            </a:r>
          </a:p>
        </p:txBody>
      </p:sp>
    </p:spTree>
    <p:extLst>
      <p:ext uri="{BB962C8B-B14F-4D97-AF65-F5344CB8AC3E}">
        <p14:creationId xmlns:p14="http://schemas.microsoft.com/office/powerpoint/2010/main" val="406929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C4688-2685-7F0D-61B7-2C7A2C2F0AD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05EAB7-C149-53CF-BD06-56CB589EB4E9}"/>
              </a:ext>
            </a:extLst>
          </p:cNvPr>
          <p:cNvSpPr txBox="1"/>
          <p:nvPr/>
        </p:nvSpPr>
        <p:spPr>
          <a:xfrm>
            <a:off x="276447" y="340242"/>
            <a:ext cx="11685181" cy="4278094"/>
          </a:xfrm>
          <a:prstGeom prst="rect">
            <a:avLst/>
          </a:prstGeom>
          <a:noFill/>
        </p:spPr>
        <p:txBody>
          <a:bodyPr wrap="square">
            <a:spAutoFit/>
          </a:bodyPr>
          <a:lstStyle/>
          <a:p>
            <a:r>
              <a:rPr lang="en-GB" sz="2000" b="1" dirty="0">
                <a:solidFill>
                  <a:srgbClr val="FF0000"/>
                </a:solidFill>
              </a:rPr>
              <a:t>Python Compile Regex Pattern using </a:t>
            </a:r>
            <a:r>
              <a:rPr lang="en-GB" sz="2000" b="1" dirty="0" err="1">
                <a:solidFill>
                  <a:srgbClr val="FF0000"/>
                </a:solidFill>
              </a:rPr>
              <a:t>re.compile</a:t>
            </a:r>
            <a:r>
              <a:rPr lang="en-GB" sz="2000" b="1" dirty="0">
                <a:solidFill>
                  <a:srgbClr val="FF0000"/>
                </a:solidFill>
              </a:rPr>
              <a:t>()</a:t>
            </a:r>
          </a:p>
          <a:p>
            <a:endParaRPr lang="en-GB" dirty="0"/>
          </a:p>
          <a:p>
            <a:r>
              <a:rPr lang="en-GB" dirty="0"/>
              <a:t>Python’s </a:t>
            </a:r>
            <a:r>
              <a:rPr lang="en-GB" dirty="0" err="1"/>
              <a:t>re.compile</a:t>
            </a:r>
            <a:r>
              <a:rPr lang="en-GB" dirty="0"/>
              <a:t>() method is used to compile a regular expression pattern provided as a string into a regex pattern object (</a:t>
            </a:r>
            <a:r>
              <a:rPr lang="en-GB" dirty="0" err="1"/>
              <a:t>re.Pattern</a:t>
            </a:r>
            <a:r>
              <a:rPr lang="en-GB" dirty="0"/>
              <a:t>). Later we can use this pattern object to search for a match inside different target strings using regex methods such as a </a:t>
            </a:r>
            <a:r>
              <a:rPr lang="en-GB" dirty="0" err="1"/>
              <a:t>re.match</a:t>
            </a:r>
            <a:r>
              <a:rPr lang="en-GB" dirty="0"/>
              <a:t>() or </a:t>
            </a:r>
            <a:r>
              <a:rPr lang="en-GB" dirty="0" err="1"/>
              <a:t>re.search</a:t>
            </a:r>
            <a:r>
              <a:rPr lang="en-GB" dirty="0"/>
              <a:t>().</a:t>
            </a:r>
          </a:p>
          <a:p>
            <a:endParaRPr lang="en-GB" dirty="0"/>
          </a:p>
          <a:p>
            <a:r>
              <a:rPr lang="en-GB" dirty="0"/>
              <a:t>In simple terms, We can compile a regular expression into a regex object to look for occurrences of the same pattern inside various target strings without rewriting it.</a:t>
            </a:r>
          </a:p>
          <a:p>
            <a:endParaRPr lang="en-GB" dirty="0"/>
          </a:p>
          <a:p>
            <a:r>
              <a:rPr lang="en-GB" b="1" dirty="0">
                <a:solidFill>
                  <a:srgbClr val="FF0000"/>
                </a:solidFill>
              </a:rPr>
              <a:t>Contents</a:t>
            </a:r>
          </a:p>
          <a:p>
            <a:r>
              <a:rPr lang="en-GB" dirty="0"/>
              <a:t>How to use </a:t>
            </a:r>
            <a:r>
              <a:rPr lang="en-GB" dirty="0" err="1"/>
              <a:t>re.compile</a:t>
            </a:r>
            <a:r>
              <a:rPr lang="en-GB" dirty="0"/>
              <a:t>() method</a:t>
            </a:r>
          </a:p>
          <a:p>
            <a:r>
              <a:rPr lang="en-GB" dirty="0"/>
              <a:t>Example to compile a regular expression</a:t>
            </a:r>
          </a:p>
          <a:p>
            <a:r>
              <a:rPr lang="en-GB" dirty="0"/>
              <a:t>Why and when to use </a:t>
            </a:r>
            <a:r>
              <a:rPr lang="en-GB" dirty="0" err="1"/>
              <a:t>re.compile</a:t>
            </a:r>
            <a:r>
              <a:rPr lang="en-GB" dirty="0"/>
              <a:t>()</a:t>
            </a:r>
          </a:p>
          <a:p>
            <a:r>
              <a:rPr lang="en-GB" dirty="0"/>
              <a:t>Is it worth using Python’s </a:t>
            </a:r>
            <a:r>
              <a:rPr lang="en-GB" dirty="0" err="1"/>
              <a:t>re.compile</a:t>
            </a:r>
            <a:r>
              <a:rPr lang="en-GB" dirty="0"/>
              <a:t>()?</a:t>
            </a:r>
          </a:p>
          <a:p>
            <a:endParaRPr lang="en-GB" dirty="0"/>
          </a:p>
        </p:txBody>
      </p:sp>
    </p:spTree>
    <p:extLst>
      <p:ext uri="{BB962C8B-B14F-4D97-AF65-F5344CB8AC3E}">
        <p14:creationId xmlns:p14="http://schemas.microsoft.com/office/powerpoint/2010/main" val="42748882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11C8F3-C5A0-1C73-28A5-D74DDE98121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47308A-8B03-23D3-617F-569257A8DA98}"/>
              </a:ext>
            </a:extLst>
          </p:cNvPr>
          <p:cNvPicPr>
            <a:picLocks noChangeAspect="1"/>
          </p:cNvPicPr>
          <p:nvPr/>
        </p:nvPicPr>
        <p:blipFill>
          <a:blip r:embed="rId2"/>
          <a:stretch>
            <a:fillRect/>
          </a:stretch>
        </p:blipFill>
        <p:spPr>
          <a:xfrm>
            <a:off x="2418729" y="643467"/>
            <a:ext cx="735454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3192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049D6-927D-88A0-2909-B0C19D7588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517A50-241F-AC34-5F39-423BAE9AAA12}"/>
              </a:ext>
            </a:extLst>
          </p:cNvPr>
          <p:cNvSpPr txBox="1"/>
          <p:nvPr/>
        </p:nvSpPr>
        <p:spPr>
          <a:xfrm>
            <a:off x="95693" y="204940"/>
            <a:ext cx="11717079" cy="5940088"/>
          </a:xfrm>
          <a:prstGeom prst="rect">
            <a:avLst/>
          </a:prstGeom>
          <a:noFill/>
        </p:spPr>
        <p:txBody>
          <a:bodyPr wrap="square">
            <a:spAutoFit/>
          </a:bodyPr>
          <a:lstStyle/>
          <a:p>
            <a:r>
              <a:rPr lang="en-GB" sz="2000" b="1" dirty="0">
                <a:solidFill>
                  <a:srgbClr val="FF0000"/>
                </a:solidFill>
              </a:rPr>
              <a:t>Special Sequence \s and \S</a:t>
            </a:r>
          </a:p>
          <a:p>
            <a:r>
              <a:rPr lang="en-GB" b="1" dirty="0">
                <a:solidFill>
                  <a:srgbClr val="FF0000"/>
                </a:solidFill>
              </a:rPr>
              <a:t>Backslash lowercase s ( \s )</a:t>
            </a:r>
          </a:p>
          <a:p>
            <a:endParaRPr lang="en-GB" dirty="0"/>
          </a:p>
          <a:p>
            <a:r>
              <a:rPr lang="en-GB" dirty="0"/>
              <a:t>The \s matches any whitespace character inside the target string. Whitespace characters covered by this sequence are as follows</a:t>
            </a:r>
          </a:p>
          <a:p>
            <a:endParaRPr lang="en-GB" dirty="0"/>
          </a:p>
          <a:p>
            <a:r>
              <a:rPr lang="en-GB" dirty="0"/>
              <a:t>common space generated by the space key from the keyboard. ("  ")</a:t>
            </a:r>
          </a:p>
          <a:p>
            <a:pPr marL="285750" indent="-285750">
              <a:buFont typeface="Wingdings" panose="05000000000000000000" pitchFamily="2" charset="2"/>
              <a:buChar char="q"/>
            </a:pPr>
            <a:r>
              <a:rPr lang="en-GB" dirty="0"/>
              <a:t>Tab character (\t)</a:t>
            </a:r>
          </a:p>
          <a:p>
            <a:pPr marL="285750" indent="-285750">
              <a:buFont typeface="Wingdings" panose="05000000000000000000" pitchFamily="2" charset="2"/>
              <a:buChar char="q"/>
            </a:pPr>
            <a:r>
              <a:rPr lang="en-GB" dirty="0"/>
              <a:t>Newline character (\n)</a:t>
            </a:r>
          </a:p>
          <a:p>
            <a:pPr marL="285750" indent="-285750">
              <a:buFont typeface="Wingdings" panose="05000000000000000000" pitchFamily="2" charset="2"/>
              <a:buChar char="q"/>
            </a:pPr>
            <a:r>
              <a:rPr lang="en-GB" dirty="0"/>
              <a:t>Carriage return (\r)</a:t>
            </a:r>
          </a:p>
          <a:p>
            <a:pPr marL="285750" indent="-285750">
              <a:buFont typeface="Wingdings" panose="05000000000000000000" pitchFamily="2" charset="2"/>
              <a:buChar char="q"/>
            </a:pPr>
            <a:r>
              <a:rPr lang="en-GB" dirty="0"/>
              <a:t>form feed (\f)</a:t>
            </a:r>
          </a:p>
          <a:p>
            <a:pPr marL="285750" indent="-285750">
              <a:buFont typeface="Wingdings" panose="05000000000000000000" pitchFamily="2" charset="2"/>
              <a:buChar char="q"/>
            </a:pPr>
            <a:r>
              <a:rPr lang="en-GB" dirty="0"/>
              <a:t>Vertical tab (\v)</a:t>
            </a:r>
          </a:p>
          <a:p>
            <a:r>
              <a:rPr lang="en-GB" dirty="0"/>
              <a:t>Also, this special sequence is equivalent to character class [ \t\n\x0b\r\f] . So you can use either \s or [ \t\n\x0b\r\f].</a:t>
            </a:r>
          </a:p>
          <a:p>
            <a:endParaRPr lang="en-GB" dirty="0"/>
          </a:p>
          <a:p>
            <a:r>
              <a:rPr lang="en-GB" b="1" dirty="0">
                <a:solidFill>
                  <a:srgbClr val="FF0000"/>
                </a:solidFill>
              </a:rPr>
              <a:t>Backslash capital S ( \S )</a:t>
            </a:r>
          </a:p>
          <a:p>
            <a:endParaRPr lang="en-GB" dirty="0"/>
          </a:p>
          <a:p>
            <a:r>
              <a:rPr lang="en-GB" dirty="0"/>
              <a:t>This sequence is the exact opposite of \s, and it matches any NON-whitespace characters. Any character in the target string that is not whitespace would be the equivalent of the \S.</a:t>
            </a:r>
          </a:p>
          <a:p>
            <a:endParaRPr lang="en-GB" dirty="0"/>
          </a:p>
          <a:p>
            <a:r>
              <a:rPr lang="en-GB" dirty="0"/>
              <a:t>Also, you can write \S using character class [^ \t\n\x0b\r\f] .</a:t>
            </a:r>
          </a:p>
          <a:p>
            <a:endParaRPr lang="en-GB" dirty="0"/>
          </a:p>
        </p:txBody>
      </p:sp>
    </p:spTree>
    <p:extLst>
      <p:ext uri="{BB962C8B-B14F-4D97-AF65-F5344CB8AC3E}">
        <p14:creationId xmlns:p14="http://schemas.microsoft.com/office/powerpoint/2010/main" val="19269680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83BB6-71EA-77F3-0B00-A2DFDFACEBA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1EF9DA-DA27-2968-945F-25411C2F6E24}"/>
              </a:ext>
            </a:extLst>
          </p:cNvPr>
          <p:cNvSpPr txBox="1"/>
          <p:nvPr/>
        </p:nvSpPr>
        <p:spPr>
          <a:xfrm>
            <a:off x="255181" y="106326"/>
            <a:ext cx="11738345" cy="1754326"/>
          </a:xfrm>
          <a:prstGeom prst="rect">
            <a:avLst/>
          </a:prstGeom>
          <a:noFill/>
        </p:spPr>
        <p:txBody>
          <a:bodyPr wrap="square">
            <a:spAutoFit/>
          </a:bodyPr>
          <a:lstStyle/>
          <a:p>
            <a:r>
              <a:rPr lang="en-GB" b="1" dirty="0">
                <a:solidFill>
                  <a:srgbClr val="FF0000"/>
                </a:solidFill>
              </a:rPr>
              <a:t>Example</a:t>
            </a:r>
          </a:p>
          <a:p>
            <a:endParaRPr lang="en-GB" dirty="0"/>
          </a:p>
          <a:p>
            <a:r>
              <a:rPr lang="en-GB" b="1" dirty="0">
                <a:solidFill>
                  <a:srgbClr val="FF0000"/>
                </a:solidFill>
              </a:rPr>
              <a:t>Now let’s do the followings</a:t>
            </a:r>
          </a:p>
          <a:p>
            <a:endParaRPr lang="en-GB" dirty="0"/>
          </a:p>
          <a:p>
            <a:pPr marL="285750" indent="-285750">
              <a:buFont typeface="Wingdings" panose="05000000000000000000" pitchFamily="2" charset="2"/>
              <a:buChar char="q"/>
            </a:pPr>
            <a:r>
              <a:rPr lang="en-GB" dirty="0"/>
              <a:t>Use a special sequence \s inside a regex pattern to find all whitespace character in our target string</a:t>
            </a:r>
          </a:p>
          <a:p>
            <a:pPr marL="285750" indent="-285750">
              <a:buFont typeface="Wingdings" panose="05000000000000000000" pitchFamily="2" charset="2"/>
              <a:buChar char="q"/>
            </a:pPr>
            <a:r>
              <a:rPr lang="en-GB" dirty="0"/>
              <a:t>Use a special sequence \S inside a regex pattern to find all the NON-whitespace character</a:t>
            </a:r>
          </a:p>
        </p:txBody>
      </p:sp>
    </p:spTree>
    <p:extLst>
      <p:ext uri="{BB962C8B-B14F-4D97-AF65-F5344CB8AC3E}">
        <p14:creationId xmlns:p14="http://schemas.microsoft.com/office/powerpoint/2010/main" val="15550748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7357EC-7C76-0A9E-79EE-8FDBCF8D052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743BB48-44A2-5738-87B5-7DDE6C316F78}"/>
              </a:ext>
            </a:extLst>
          </p:cNvPr>
          <p:cNvPicPr>
            <a:picLocks noChangeAspect="1"/>
          </p:cNvPicPr>
          <p:nvPr/>
        </p:nvPicPr>
        <p:blipFill>
          <a:blip r:embed="rId2"/>
          <a:stretch>
            <a:fillRect/>
          </a:stretch>
        </p:blipFill>
        <p:spPr>
          <a:xfrm>
            <a:off x="2383971" y="291185"/>
            <a:ext cx="6379176" cy="5923347"/>
          </a:xfrm>
          <a:prstGeom prst="rect">
            <a:avLst/>
          </a:prstGeom>
          <a:ln>
            <a:noFill/>
          </a:ln>
        </p:spPr>
      </p:pic>
    </p:spTree>
    <p:extLst>
      <p:ext uri="{BB962C8B-B14F-4D97-AF65-F5344CB8AC3E}">
        <p14:creationId xmlns:p14="http://schemas.microsoft.com/office/powerpoint/2010/main" val="186294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95C0C-43BD-FFFD-A6DD-3B50D66E8E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17A97B-C9F8-EE37-B4F7-242D155A7C9F}"/>
              </a:ext>
            </a:extLst>
          </p:cNvPr>
          <p:cNvSpPr txBox="1"/>
          <p:nvPr/>
        </p:nvSpPr>
        <p:spPr>
          <a:xfrm>
            <a:off x="191386" y="138223"/>
            <a:ext cx="6405357" cy="4278094"/>
          </a:xfrm>
          <a:prstGeom prst="rect">
            <a:avLst/>
          </a:prstGeom>
          <a:noFill/>
        </p:spPr>
        <p:txBody>
          <a:bodyPr wrap="square">
            <a:spAutoFit/>
          </a:bodyPr>
          <a:lstStyle/>
          <a:p>
            <a:r>
              <a:rPr lang="en-GB" sz="2000" b="1" dirty="0">
                <a:solidFill>
                  <a:srgbClr val="FF0000"/>
                </a:solidFill>
              </a:rPr>
              <a:t>Special Sequence \b and \B</a:t>
            </a:r>
          </a:p>
          <a:p>
            <a:r>
              <a:rPr lang="en-GB" b="1" dirty="0">
                <a:solidFill>
                  <a:srgbClr val="FF0000"/>
                </a:solidFill>
              </a:rPr>
              <a:t>Backslash lowercase b ( \b )</a:t>
            </a:r>
          </a:p>
          <a:p>
            <a:endParaRPr lang="en-GB" dirty="0"/>
          </a:p>
          <a:p>
            <a:r>
              <a:rPr lang="en-GB" dirty="0"/>
              <a:t>The \b special sequence matches the empty strings bordering the word.  The backslash \b is used in regular expression patterns to signal word boundaries, or in other words, the borders or edges of a word.</a:t>
            </a:r>
          </a:p>
          <a:p>
            <a:endParaRPr lang="en-GB" dirty="0"/>
          </a:p>
          <a:p>
            <a:r>
              <a:rPr lang="en-GB" b="1" dirty="0">
                <a:solidFill>
                  <a:srgbClr val="FF0000"/>
                </a:solidFill>
              </a:rPr>
              <a:t>Note:</a:t>
            </a:r>
            <a:r>
              <a:rPr lang="en-GB" dirty="0"/>
              <a:t> A word is a set of alphanumeric characters surrounded by non-alphanumeric characters (such as space).</a:t>
            </a:r>
          </a:p>
          <a:p>
            <a:endParaRPr lang="en-GB" b="1" dirty="0">
              <a:solidFill>
                <a:srgbClr val="FF0000"/>
              </a:solidFill>
            </a:endParaRPr>
          </a:p>
          <a:p>
            <a:r>
              <a:rPr lang="en-GB" b="1" dirty="0">
                <a:solidFill>
                  <a:srgbClr val="FF0000"/>
                </a:solidFill>
              </a:rPr>
              <a:t>Example</a:t>
            </a:r>
          </a:p>
          <a:p>
            <a:endParaRPr lang="en-GB" dirty="0"/>
          </a:p>
          <a:p>
            <a:r>
              <a:rPr lang="en-GB" dirty="0"/>
              <a:t>Let’s try to match all 6-letter word using a special sequence \w and  \b</a:t>
            </a:r>
          </a:p>
        </p:txBody>
      </p:sp>
      <p:pic>
        <p:nvPicPr>
          <p:cNvPr id="7" name="Picture 6">
            <a:extLst>
              <a:ext uri="{FF2B5EF4-FFF2-40B4-BE49-F238E27FC236}">
                <a16:creationId xmlns:a16="http://schemas.microsoft.com/office/drawing/2014/main" id="{948DBD9B-9404-37B0-B1A2-8F7650B10EF3}"/>
              </a:ext>
            </a:extLst>
          </p:cNvPr>
          <p:cNvPicPr>
            <a:picLocks noChangeAspect="1"/>
          </p:cNvPicPr>
          <p:nvPr/>
        </p:nvPicPr>
        <p:blipFill>
          <a:blip r:embed="rId2"/>
          <a:stretch>
            <a:fillRect/>
          </a:stretch>
        </p:blipFill>
        <p:spPr>
          <a:xfrm>
            <a:off x="6596743" y="138223"/>
            <a:ext cx="5403871" cy="5353050"/>
          </a:xfrm>
          <a:prstGeom prst="rect">
            <a:avLst/>
          </a:prstGeom>
        </p:spPr>
      </p:pic>
    </p:spTree>
    <p:extLst>
      <p:ext uri="{BB962C8B-B14F-4D97-AF65-F5344CB8AC3E}">
        <p14:creationId xmlns:p14="http://schemas.microsoft.com/office/powerpoint/2010/main" val="37869007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5608E-D5AF-DE18-0A97-6E58E21D73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24575CC-BA87-278D-B549-96DC912C9274}"/>
              </a:ext>
            </a:extLst>
          </p:cNvPr>
          <p:cNvSpPr txBox="1"/>
          <p:nvPr/>
        </p:nvSpPr>
        <p:spPr>
          <a:xfrm>
            <a:off x="265814" y="350875"/>
            <a:ext cx="11472530" cy="3970318"/>
          </a:xfrm>
          <a:prstGeom prst="rect">
            <a:avLst/>
          </a:prstGeom>
          <a:noFill/>
        </p:spPr>
        <p:txBody>
          <a:bodyPr wrap="square">
            <a:spAutoFit/>
          </a:bodyPr>
          <a:lstStyle/>
          <a:p>
            <a:r>
              <a:rPr lang="en-GB" dirty="0"/>
              <a:t>	</a:t>
            </a:r>
          </a:p>
          <a:p>
            <a:r>
              <a:rPr lang="en-GB" b="1" dirty="0">
                <a:solidFill>
                  <a:srgbClr val="FF0000"/>
                </a:solidFill>
              </a:rPr>
              <a:t>Note: </a:t>
            </a:r>
          </a:p>
          <a:p>
            <a:endParaRPr lang="en-GB" dirty="0"/>
          </a:p>
          <a:p>
            <a:r>
              <a:rPr lang="en-GB" dirty="0"/>
              <a:t>One essential thing to keep in mind here is that the match will be made only for the complete and separate word itself. No match will be returned if the word is contained inside another word.</a:t>
            </a:r>
          </a:p>
          <a:p>
            <a:endParaRPr lang="en-GB" dirty="0"/>
          </a:p>
          <a:p>
            <a:r>
              <a:rPr lang="en-GB" dirty="0"/>
              <a:t>For instance, considering the same target string, we can search for the word “</a:t>
            </a:r>
            <a:r>
              <a:rPr lang="en-GB" dirty="0" err="1"/>
              <a:t>ssa</a:t>
            </a:r>
            <a:r>
              <a:rPr lang="en-GB" dirty="0"/>
              <a:t>” using a \b special sequence like this "\</a:t>
            </a:r>
            <a:r>
              <a:rPr lang="en-GB" dirty="0" err="1"/>
              <a:t>bssa</a:t>
            </a:r>
            <a:r>
              <a:rPr lang="en-GB" dirty="0"/>
              <a:t>\b". But we will not get a match because non-alphanumeric characters do not border it on both sides.</a:t>
            </a:r>
          </a:p>
          <a:p>
            <a:endParaRPr lang="en-GB" dirty="0"/>
          </a:p>
          <a:p>
            <a:r>
              <a:rPr lang="en-GB" dirty="0"/>
              <a:t>Moreover, the \b sequence always matches the empty string or boundary between an alphanumeric character and a non-alphanumeric character.</a:t>
            </a:r>
          </a:p>
          <a:p>
            <a:endParaRPr lang="en-GB" dirty="0"/>
          </a:p>
          <a:p>
            <a:r>
              <a:rPr lang="en-US" dirty="0"/>
              <a:t>Therefore keep in mind that the word you’re trying to match with the help of the \b special sequence should be separate, not part of a word.</a:t>
            </a:r>
            <a:endParaRPr lang="en-GB" dirty="0"/>
          </a:p>
        </p:txBody>
      </p:sp>
    </p:spTree>
    <p:extLst>
      <p:ext uri="{BB962C8B-B14F-4D97-AF65-F5344CB8AC3E}">
        <p14:creationId xmlns:p14="http://schemas.microsoft.com/office/powerpoint/2010/main" val="41482285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5894F-C525-1D28-16B7-C6A2CBF085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8BBA7F-93AF-BB54-EA0F-1405F662F131}"/>
              </a:ext>
            </a:extLst>
          </p:cNvPr>
          <p:cNvSpPr txBox="1"/>
          <p:nvPr/>
        </p:nvSpPr>
        <p:spPr>
          <a:xfrm>
            <a:off x="255181" y="191386"/>
            <a:ext cx="11632019" cy="3693319"/>
          </a:xfrm>
          <a:prstGeom prst="rect">
            <a:avLst/>
          </a:prstGeom>
          <a:noFill/>
        </p:spPr>
        <p:txBody>
          <a:bodyPr wrap="square">
            <a:spAutoFit/>
          </a:bodyPr>
          <a:lstStyle/>
          <a:p>
            <a:r>
              <a:rPr lang="en-GB" sz="2000" b="1" dirty="0">
                <a:solidFill>
                  <a:srgbClr val="FF0000"/>
                </a:solidFill>
              </a:rPr>
              <a:t>Backslash capital B ( \B )</a:t>
            </a:r>
          </a:p>
          <a:p>
            <a:endParaRPr lang="en-GB" dirty="0"/>
          </a:p>
          <a:p>
            <a:r>
              <a:rPr lang="en-GB" dirty="0"/>
              <a:t>This sequence is the exact opposite of \b.</a:t>
            </a:r>
          </a:p>
          <a:p>
            <a:endParaRPr lang="en-GB" dirty="0"/>
          </a:p>
          <a:p>
            <a:r>
              <a:rPr lang="en-GB" dirty="0"/>
              <a:t>On the other hand, the special sequence \B matches the empty string or the border between two alphanumeric characters or two non-alphanumeric characters only when it is not at the beginning or at the end of a word.</a:t>
            </a:r>
          </a:p>
          <a:p>
            <a:endParaRPr lang="en-GB" dirty="0"/>
          </a:p>
          <a:p>
            <a:r>
              <a:rPr lang="en-GB" dirty="0"/>
              <a:t>So this sequence can be useful for matching and locating some strings in a specific word.</a:t>
            </a:r>
          </a:p>
          <a:p>
            <a:endParaRPr lang="en-GB" dirty="0"/>
          </a:p>
          <a:p>
            <a:r>
              <a:rPr lang="en-GB" dirty="0"/>
              <a:t>For example, let’s use \B to check whether the string ‘thon‘ is inside the target string but not at the beginning of a word. So ‘thon‘ should be part of a larger word in our string, but not at the beginning of the word.</a:t>
            </a:r>
          </a:p>
          <a:p>
            <a:endParaRPr lang="en-GB" dirty="0"/>
          </a:p>
          <a:p>
            <a:r>
              <a:rPr lang="en-GB" b="1" dirty="0">
                <a:solidFill>
                  <a:srgbClr val="FF0000"/>
                </a:solidFill>
              </a:rPr>
              <a:t>Example	</a:t>
            </a:r>
          </a:p>
        </p:txBody>
      </p:sp>
      <p:pic>
        <p:nvPicPr>
          <p:cNvPr id="5" name="Picture 4">
            <a:extLst>
              <a:ext uri="{FF2B5EF4-FFF2-40B4-BE49-F238E27FC236}">
                <a16:creationId xmlns:a16="http://schemas.microsoft.com/office/drawing/2014/main" id="{6F6E6342-14BE-E0E8-2BCA-3C464A1EAC89}"/>
              </a:ext>
            </a:extLst>
          </p:cNvPr>
          <p:cNvPicPr>
            <a:picLocks noChangeAspect="1"/>
          </p:cNvPicPr>
          <p:nvPr/>
        </p:nvPicPr>
        <p:blipFill>
          <a:blip r:embed="rId2"/>
          <a:stretch>
            <a:fillRect/>
          </a:stretch>
        </p:blipFill>
        <p:spPr>
          <a:xfrm>
            <a:off x="2424112" y="3601675"/>
            <a:ext cx="7343775" cy="2973295"/>
          </a:xfrm>
          <a:prstGeom prst="rect">
            <a:avLst/>
          </a:prstGeom>
        </p:spPr>
      </p:pic>
    </p:spTree>
    <p:extLst>
      <p:ext uri="{BB962C8B-B14F-4D97-AF65-F5344CB8AC3E}">
        <p14:creationId xmlns:p14="http://schemas.microsoft.com/office/powerpoint/2010/main" val="1730641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219B7-9FE2-A478-41D4-1715A0A5B44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32B581C-D316-A786-6485-751BE0C4B1B3}"/>
              </a:ext>
            </a:extLst>
          </p:cNvPr>
          <p:cNvSpPr txBox="1"/>
          <p:nvPr/>
        </p:nvSpPr>
        <p:spPr>
          <a:xfrm>
            <a:off x="318977" y="127591"/>
            <a:ext cx="11632018" cy="1754326"/>
          </a:xfrm>
          <a:prstGeom prst="rect">
            <a:avLst/>
          </a:prstGeom>
          <a:noFill/>
        </p:spPr>
        <p:txBody>
          <a:bodyPr wrap="square">
            <a:spAutoFit/>
          </a:bodyPr>
          <a:lstStyle/>
          <a:p>
            <a:r>
              <a:rPr lang="en-GB" dirty="0"/>
              <a:t>And indeed, we have a match of "thon" inside the word “Python” not being at the beginning of the word. What if we want to check that "thon" is part of a word in the target string but not at the end of that word.</a:t>
            </a:r>
          </a:p>
          <a:p>
            <a:endParaRPr lang="en-GB" dirty="0"/>
          </a:p>
          <a:p>
            <a:r>
              <a:rPr lang="en-GB" dirty="0"/>
              <a:t>Well, we have to move the \B sequence at the end of the pattern. Let’s try this also.</a:t>
            </a:r>
          </a:p>
          <a:p>
            <a:endParaRPr lang="en-GB" dirty="0"/>
          </a:p>
          <a:p>
            <a:r>
              <a:rPr lang="en-GB" b="1" dirty="0"/>
              <a:t>result = </a:t>
            </a:r>
            <a:r>
              <a:rPr lang="en-GB" b="1" dirty="0" err="1"/>
              <a:t>re.findall</a:t>
            </a:r>
            <a:r>
              <a:rPr lang="en-GB" b="1" dirty="0"/>
              <a:t>(</a:t>
            </a:r>
            <a:r>
              <a:rPr lang="en-GB" b="1" dirty="0" err="1"/>
              <a:t>r"thon</a:t>
            </a:r>
            <a:r>
              <a:rPr lang="en-GB" b="1" dirty="0"/>
              <a:t>\B", </a:t>
            </a:r>
            <a:r>
              <a:rPr lang="en-GB" b="1" dirty="0" err="1"/>
              <a:t>target_str</a:t>
            </a:r>
            <a:r>
              <a:rPr lang="en-GB" b="1" dirty="0"/>
              <a:t>)</a:t>
            </a:r>
          </a:p>
        </p:txBody>
      </p:sp>
      <p:pic>
        <p:nvPicPr>
          <p:cNvPr id="5" name="Picture 4">
            <a:extLst>
              <a:ext uri="{FF2B5EF4-FFF2-40B4-BE49-F238E27FC236}">
                <a16:creationId xmlns:a16="http://schemas.microsoft.com/office/drawing/2014/main" id="{902B9311-96E7-4B54-1E56-06BE60B16194}"/>
              </a:ext>
            </a:extLst>
          </p:cNvPr>
          <p:cNvPicPr>
            <a:picLocks noChangeAspect="1"/>
          </p:cNvPicPr>
          <p:nvPr/>
        </p:nvPicPr>
        <p:blipFill>
          <a:blip r:embed="rId2"/>
          <a:stretch>
            <a:fillRect/>
          </a:stretch>
        </p:blipFill>
        <p:spPr>
          <a:xfrm>
            <a:off x="3290887" y="2481262"/>
            <a:ext cx="5610225" cy="1895475"/>
          </a:xfrm>
          <a:prstGeom prst="rect">
            <a:avLst/>
          </a:prstGeom>
        </p:spPr>
      </p:pic>
    </p:spTree>
    <p:extLst>
      <p:ext uri="{BB962C8B-B14F-4D97-AF65-F5344CB8AC3E}">
        <p14:creationId xmlns:p14="http://schemas.microsoft.com/office/powerpoint/2010/main" val="2108423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D9118-8932-5FBB-7732-0D6B6F6911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0EE0E9E-BDAF-E63B-FA81-6CF874B178A5}"/>
              </a:ext>
            </a:extLst>
          </p:cNvPr>
          <p:cNvSpPr txBox="1"/>
          <p:nvPr/>
        </p:nvSpPr>
        <p:spPr>
          <a:xfrm>
            <a:off x="191386" y="244550"/>
            <a:ext cx="11802140" cy="4001095"/>
          </a:xfrm>
          <a:prstGeom prst="rect">
            <a:avLst/>
          </a:prstGeom>
          <a:noFill/>
        </p:spPr>
        <p:txBody>
          <a:bodyPr wrap="square">
            <a:spAutoFit/>
          </a:bodyPr>
          <a:lstStyle/>
          <a:p>
            <a:r>
              <a:rPr lang="en-GB" sz="2000" b="1" dirty="0">
                <a:solidFill>
                  <a:srgbClr val="FF0000"/>
                </a:solidFill>
              </a:rPr>
              <a:t>Create custom character classes</a:t>
            </a:r>
          </a:p>
          <a:p>
            <a:r>
              <a:rPr lang="en-GB" dirty="0"/>
              <a:t>We can construct the character classes using the following ways</a:t>
            </a:r>
          </a:p>
          <a:p>
            <a:endParaRPr lang="en-GB" dirty="0"/>
          </a:p>
          <a:p>
            <a:pPr marL="285750" indent="-285750">
              <a:buFont typeface="Wingdings" panose="05000000000000000000" pitchFamily="2" charset="2"/>
              <a:buChar char="q"/>
            </a:pPr>
            <a:r>
              <a:rPr lang="en-GB" b="1" dirty="0">
                <a:solidFill>
                  <a:schemeClr val="tx2">
                    <a:lumMod val="50000"/>
                    <a:lumOff val="50000"/>
                  </a:schemeClr>
                </a:solidFill>
              </a:rPr>
              <a:t>Simple Classes</a:t>
            </a:r>
          </a:p>
          <a:p>
            <a:pPr marL="285750" indent="-285750">
              <a:buFont typeface="Wingdings" panose="05000000000000000000" pitchFamily="2" charset="2"/>
              <a:buChar char="q"/>
            </a:pPr>
            <a:r>
              <a:rPr lang="en-GB" b="1" dirty="0">
                <a:solidFill>
                  <a:schemeClr val="tx2">
                    <a:lumMod val="50000"/>
                    <a:lumOff val="50000"/>
                  </a:schemeClr>
                </a:solidFill>
              </a:rPr>
              <a:t>Negation</a:t>
            </a:r>
          </a:p>
          <a:p>
            <a:pPr marL="285750" indent="-285750">
              <a:buFont typeface="Wingdings" panose="05000000000000000000" pitchFamily="2" charset="2"/>
              <a:buChar char="q"/>
            </a:pPr>
            <a:r>
              <a:rPr lang="en-GB" b="1" dirty="0">
                <a:solidFill>
                  <a:schemeClr val="tx2">
                    <a:lumMod val="50000"/>
                    <a:lumOff val="50000"/>
                  </a:schemeClr>
                </a:solidFill>
              </a:rPr>
              <a:t>Ranges</a:t>
            </a:r>
          </a:p>
          <a:p>
            <a:endParaRPr lang="en-GB" b="1" dirty="0">
              <a:solidFill>
                <a:schemeClr val="tx2">
                  <a:lumMod val="50000"/>
                  <a:lumOff val="50000"/>
                </a:schemeClr>
              </a:solidFill>
            </a:endParaRPr>
          </a:p>
          <a:p>
            <a:r>
              <a:rPr lang="en-GB" b="1" dirty="0">
                <a:solidFill>
                  <a:srgbClr val="FF0000"/>
                </a:solidFill>
              </a:rPr>
              <a:t>Simple character classes</a:t>
            </a:r>
          </a:p>
          <a:p>
            <a:r>
              <a:rPr lang="en-GB" dirty="0"/>
              <a:t>The most basic form of a character class is to place a set of characters side-by-side within square brackets.</a:t>
            </a:r>
          </a:p>
          <a:p>
            <a:endParaRPr lang="en-GB" dirty="0"/>
          </a:p>
          <a:p>
            <a:r>
              <a:rPr lang="en-GB" dirty="0"/>
              <a:t>For example, the regular expression [</a:t>
            </a:r>
            <a:r>
              <a:rPr lang="en-GB" dirty="0" err="1"/>
              <a:t>phl</a:t>
            </a:r>
            <a:r>
              <a:rPr lang="en-GB" dirty="0"/>
              <a:t>]</a:t>
            </a:r>
            <a:r>
              <a:rPr lang="en-GB" dirty="0" err="1"/>
              <a:t>ot</a:t>
            </a:r>
            <a:r>
              <a:rPr lang="en-GB" dirty="0"/>
              <a:t> will match the words “pot”, “hot”, or “lot” because it defines a character class accepting either ‘p’, ‘h’, or ‘l’ as its first character followed by ‘</a:t>
            </a:r>
            <a:r>
              <a:rPr lang="en-GB" dirty="0" err="1"/>
              <a:t>ot</a:t>
            </a:r>
            <a:r>
              <a:rPr lang="en-GB" dirty="0"/>
              <a:t>’.</a:t>
            </a:r>
          </a:p>
          <a:p>
            <a:endParaRPr lang="en-GB" dirty="0"/>
          </a:p>
          <a:p>
            <a:r>
              <a:rPr lang="en-GB" dirty="0"/>
              <a:t>Let’s see the Python example of how to use simple character classes in the regular expression pattern.</a:t>
            </a:r>
          </a:p>
        </p:txBody>
      </p:sp>
    </p:spTree>
    <p:extLst>
      <p:ext uri="{BB962C8B-B14F-4D97-AF65-F5344CB8AC3E}">
        <p14:creationId xmlns:p14="http://schemas.microsoft.com/office/powerpoint/2010/main" val="17428553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D3A27D-0016-3775-CCCA-9EE94B68C32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C4B66F-D77D-A1D2-A0F2-75518CEE36C3}"/>
              </a:ext>
            </a:extLst>
          </p:cNvPr>
          <p:cNvPicPr>
            <a:picLocks noChangeAspect="1"/>
          </p:cNvPicPr>
          <p:nvPr/>
        </p:nvPicPr>
        <p:blipFill>
          <a:blip r:embed="rId2"/>
          <a:stretch>
            <a:fillRect/>
          </a:stretch>
        </p:blipFill>
        <p:spPr>
          <a:xfrm>
            <a:off x="3231699" y="643467"/>
            <a:ext cx="572860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90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44399-C00F-B501-CAF1-3C8034213F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716585B-1EB7-4959-2083-628AD1F7DAC9}"/>
              </a:ext>
            </a:extLst>
          </p:cNvPr>
          <p:cNvSpPr txBox="1"/>
          <p:nvPr/>
        </p:nvSpPr>
        <p:spPr>
          <a:xfrm>
            <a:off x="202019" y="382773"/>
            <a:ext cx="11525693" cy="4031873"/>
          </a:xfrm>
          <a:prstGeom prst="rect">
            <a:avLst/>
          </a:prstGeom>
          <a:noFill/>
        </p:spPr>
        <p:txBody>
          <a:bodyPr wrap="square">
            <a:spAutoFit/>
          </a:bodyPr>
          <a:lstStyle/>
          <a:p>
            <a:r>
              <a:rPr lang="en-GB" sz="2000" b="1" dirty="0">
                <a:solidFill>
                  <a:srgbClr val="FF0000"/>
                </a:solidFill>
              </a:rPr>
              <a:t>How to use </a:t>
            </a:r>
            <a:r>
              <a:rPr lang="en-GB" sz="2000" b="1" dirty="0" err="1">
                <a:solidFill>
                  <a:srgbClr val="FF0000"/>
                </a:solidFill>
              </a:rPr>
              <a:t>re.compile</a:t>
            </a:r>
            <a:r>
              <a:rPr lang="en-GB" sz="2000" b="1" dirty="0">
                <a:solidFill>
                  <a:srgbClr val="FF0000"/>
                </a:solidFill>
              </a:rPr>
              <a:t>() method</a:t>
            </a:r>
          </a:p>
          <a:p>
            <a:endParaRPr lang="en-GB" sz="2000" b="1" dirty="0">
              <a:solidFill>
                <a:srgbClr val="FF0000"/>
              </a:solidFill>
            </a:endParaRPr>
          </a:p>
          <a:p>
            <a:r>
              <a:rPr lang="en-GB" b="1" dirty="0">
                <a:solidFill>
                  <a:srgbClr val="FF0000"/>
                </a:solidFill>
              </a:rPr>
              <a:t>Syntax of </a:t>
            </a:r>
            <a:r>
              <a:rPr lang="en-GB" b="1" dirty="0" err="1">
                <a:solidFill>
                  <a:srgbClr val="FF0000"/>
                </a:solidFill>
              </a:rPr>
              <a:t>re.compile</a:t>
            </a:r>
            <a:r>
              <a:rPr lang="en-GB" b="1" dirty="0">
                <a:solidFill>
                  <a:srgbClr val="FF0000"/>
                </a:solidFill>
              </a:rPr>
              <a:t>()</a:t>
            </a:r>
          </a:p>
          <a:p>
            <a:endParaRPr lang="en-GB" dirty="0"/>
          </a:p>
          <a:p>
            <a:r>
              <a:rPr lang="en-GB" dirty="0" err="1"/>
              <a:t>re.compile</a:t>
            </a:r>
            <a:r>
              <a:rPr lang="en-GB" dirty="0"/>
              <a:t>(pattern, flags=0)</a:t>
            </a:r>
          </a:p>
          <a:p>
            <a:endParaRPr lang="en-GB" dirty="0"/>
          </a:p>
          <a:p>
            <a:r>
              <a:rPr lang="en-GB" dirty="0"/>
              <a:t>pattern: regex pattern in string format, which you are trying to match inside the target string.</a:t>
            </a:r>
          </a:p>
          <a:p>
            <a:r>
              <a:rPr lang="en-GB" dirty="0"/>
              <a:t>flags: The expression’s </a:t>
            </a:r>
            <a:r>
              <a:rPr lang="en-GB" dirty="0" err="1"/>
              <a:t>behavior</a:t>
            </a:r>
            <a:r>
              <a:rPr lang="en-GB" dirty="0"/>
              <a:t> can be modified by specifying regex flag values. This is an optional parameter</a:t>
            </a:r>
          </a:p>
          <a:p>
            <a:r>
              <a:rPr lang="en-GB" dirty="0"/>
              <a:t>There are many flags values we can use. For example, the </a:t>
            </a:r>
            <a:r>
              <a:rPr lang="en-GB" dirty="0" err="1"/>
              <a:t>re.I</a:t>
            </a:r>
            <a:r>
              <a:rPr lang="en-GB" dirty="0"/>
              <a:t> is used for performing case-insensitive matching. We can also combine multiple flags using OR (the | operator).</a:t>
            </a:r>
          </a:p>
          <a:p>
            <a:endParaRPr lang="en-GB" dirty="0"/>
          </a:p>
          <a:p>
            <a:r>
              <a:rPr lang="en-GB" b="1" dirty="0">
                <a:solidFill>
                  <a:srgbClr val="FF0000"/>
                </a:solidFill>
              </a:rPr>
              <a:t>Return value</a:t>
            </a:r>
          </a:p>
          <a:p>
            <a:endParaRPr lang="en-GB" dirty="0"/>
          </a:p>
          <a:p>
            <a:r>
              <a:rPr lang="en-GB" dirty="0"/>
              <a:t>The </a:t>
            </a:r>
            <a:r>
              <a:rPr lang="en-GB" dirty="0" err="1"/>
              <a:t>re.compile</a:t>
            </a:r>
            <a:r>
              <a:rPr lang="en-GB" dirty="0"/>
              <a:t>() method returns a pattern object ( i.e., </a:t>
            </a:r>
            <a:r>
              <a:rPr lang="en-GB" dirty="0" err="1"/>
              <a:t>re.Pattern</a:t>
            </a:r>
            <a:r>
              <a:rPr lang="en-GB" dirty="0"/>
              <a:t>).</a:t>
            </a:r>
          </a:p>
        </p:txBody>
      </p:sp>
    </p:spTree>
    <p:extLst>
      <p:ext uri="{BB962C8B-B14F-4D97-AF65-F5344CB8AC3E}">
        <p14:creationId xmlns:p14="http://schemas.microsoft.com/office/powerpoint/2010/main" val="26933734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98F29-6E3B-6577-F3AB-B02783C0AE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7BC9298-6180-4594-0D37-D7A57CA71CF8}"/>
              </a:ext>
            </a:extLst>
          </p:cNvPr>
          <p:cNvSpPr txBox="1"/>
          <p:nvPr/>
        </p:nvSpPr>
        <p:spPr>
          <a:xfrm>
            <a:off x="191385" y="138223"/>
            <a:ext cx="11674549" cy="2062103"/>
          </a:xfrm>
          <a:prstGeom prst="rect">
            <a:avLst/>
          </a:prstGeom>
          <a:noFill/>
        </p:spPr>
        <p:txBody>
          <a:bodyPr wrap="square">
            <a:spAutoFit/>
          </a:bodyPr>
          <a:lstStyle/>
          <a:p>
            <a:r>
              <a:rPr lang="en-GB" sz="2000" b="1" dirty="0">
                <a:solidFill>
                  <a:srgbClr val="FF0000"/>
                </a:solidFill>
              </a:rPr>
              <a:t>Use negation to construct character classes</a:t>
            </a:r>
          </a:p>
          <a:p>
            <a:r>
              <a:rPr lang="en-GB" dirty="0"/>
              <a:t>To match all characters except those listed inside a square bracket, insert the "^" metacharacter at the character class’s beginning. This technique is known as negation.</a:t>
            </a:r>
          </a:p>
          <a:p>
            <a:endParaRPr lang="en-GB" dirty="0"/>
          </a:p>
          <a:p>
            <a:r>
              <a:rPr lang="en-GB" dirty="0"/>
              <a:t>[^</a:t>
            </a:r>
            <a:r>
              <a:rPr lang="en-GB" dirty="0" err="1"/>
              <a:t>abc</a:t>
            </a:r>
            <a:r>
              <a:rPr lang="en-GB" dirty="0"/>
              <a:t>] matches any character except a, b, or c</a:t>
            </a:r>
          </a:p>
          <a:p>
            <a:r>
              <a:rPr lang="en-GB" dirty="0"/>
              <a:t>[^0-9] matches any character except digits</a:t>
            </a:r>
          </a:p>
          <a:p>
            <a:r>
              <a:rPr lang="en-GB" b="1" dirty="0">
                <a:solidFill>
                  <a:srgbClr val="FF0000"/>
                </a:solidFill>
              </a:rPr>
              <a:t>Example:</a:t>
            </a:r>
          </a:p>
        </p:txBody>
      </p:sp>
      <p:pic>
        <p:nvPicPr>
          <p:cNvPr id="5" name="Picture 4">
            <a:extLst>
              <a:ext uri="{FF2B5EF4-FFF2-40B4-BE49-F238E27FC236}">
                <a16:creationId xmlns:a16="http://schemas.microsoft.com/office/drawing/2014/main" id="{5A5EAC68-41CA-2608-62F6-15BC4463BE58}"/>
              </a:ext>
            </a:extLst>
          </p:cNvPr>
          <p:cNvPicPr>
            <a:picLocks noChangeAspect="1"/>
          </p:cNvPicPr>
          <p:nvPr/>
        </p:nvPicPr>
        <p:blipFill>
          <a:blip r:embed="rId2"/>
          <a:stretch>
            <a:fillRect/>
          </a:stretch>
        </p:blipFill>
        <p:spPr>
          <a:xfrm>
            <a:off x="5820849" y="1650012"/>
            <a:ext cx="5438775" cy="4819650"/>
          </a:xfrm>
          <a:prstGeom prst="rect">
            <a:avLst/>
          </a:prstGeom>
        </p:spPr>
      </p:pic>
    </p:spTree>
    <p:extLst>
      <p:ext uri="{BB962C8B-B14F-4D97-AF65-F5344CB8AC3E}">
        <p14:creationId xmlns:p14="http://schemas.microsoft.com/office/powerpoint/2010/main" val="21191323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22717-B354-D686-58C4-3F67FBCCAE1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3BF1CD4-D547-AF62-65BF-DAB31D7278D6}"/>
              </a:ext>
            </a:extLst>
          </p:cNvPr>
          <p:cNvSpPr txBox="1"/>
          <p:nvPr/>
        </p:nvSpPr>
        <p:spPr>
          <a:xfrm>
            <a:off x="212651" y="612845"/>
            <a:ext cx="11610754" cy="4247317"/>
          </a:xfrm>
          <a:prstGeom prst="rect">
            <a:avLst/>
          </a:prstGeom>
          <a:noFill/>
        </p:spPr>
        <p:txBody>
          <a:bodyPr wrap="square">
            <a:spAutoFit/>
          </a:bodyPr>
          <a:lstStyle/>
          <a:p>
            <a:r>
              <a:rPr lang="en-GB" sz="2000" b="1" dirty="0">
                <a:solidFill>
                  <a:srgbClr val="FF0000"/>
                </a:solidFill>
              </a:rPr>
              <a:t>Use ranges to construct character classes</a:t>
            </a:r>
          </a:p>
          <a:p>
            <a:r>
              <a:rPr lang="en-GB" dirty="0"/>
              <a:t>Sometimes you’ll want to define a character class that includes a range of values, such as the letters “m through p” or the numbers “2 through 6“. To specify a range, simply insert the "-" metacharacter between the first and last character to be matched, such as [m-p] or [2-6].</a:t>
            </a:r>
          </a:p>
          <a:p>
            <a:endParaRPr lang="en-GB" dirty="0"/>
          </a:p>
          <a:p>
            <a:r>
              <a:rPr lang="en-GB" b="1" dirty="0"/>
              <a:t>Let’s see how to use ranges to construct regex character classes.</a:t>
            </a:r>
          </a:p>
          <a:p>
            <a:endParaRPr lang="en-GB" dirty="0"/>
          </a:p>
          <a:p>
            <a:pPr marL="285750" indent="-285750">
              <a:buFont typeface="Wingdings" panose="05000000000000000000" pitchFamily="2" charset="2"/>
              <a:buChar char="q"/>
            </a:pPr>
            <a:r>
              <a:rPr lang="en-GB" dirty="0"/>
              <a:t>[a-z] matches any lowercase letters from a to z</a:t>
            </a:r>
          </a:p>
          <a:p>
            <a:pPr marL="285750" indent="-285750">
              <a:buFont typeface="Wingdings" panose="05000000000000000000" pitchFamily="2" charset="2"/>
              <a:buChar char="q"/>
            </a:pPr>
            <a:r>
              <a:rPr lang="en-GB" dirty="0"/>
              <a:t>[A-Z] matches any UPPERCASE letters from A to Z</a:t>
            </a:r>
          </a:p>
          <a:p>
            <a:pPr marL="285750" indent="-285750">
              <a:buFont typeface="Wingdings" panose="05000000000000000000" pitchFamily="2" charset="2"/>
              <a:buChar char="q"/>
            </a:pPr>
            <a:r>
              <a:rPr lang="en-GB" dirty="0"/>
              <a:t>[2-6] matches any digit from 2 to 6</a:t>
            </a:r>
          </a:p>
          <a:p>
            <a:r>
              <a:rPr lang="en-GB" dirty="0"/>
              <a:t>You can also place different ranges beside each other within the class to further increase the match possibilities.</a:t>
            </a:r>
          </a:p>
          <a:p>
            <a:endParaRPr lang="en-GB" dirty="0"/>
          </a:p>
          <a:p>
            <a:r>
              <a:rPr lang="en-GB" dirty="0"/>
              <a:t>For example, [a-</a:t>
            </a:r>
            <a:r>
              <a:rPr lang="en-GB" dirty="0" err="1"/>
              <a:t>zA</a:t>
            </a:r>
            <a:r>
              <a:rPr lang="en-GB" dirty="0"/>
              <a:t>-Z] will match any letter of the alphabet: a to z (lowercase) or A to Z (uppercase).</a:t>
            </a:r>
          </a:p>
          <a:p>
            <a:endParaRPr lang="en-GB" dirty="0"/>
          </a:p>
          <a:p>
            <a:r>
              <a:rPr lang="en-GB" b="1" dirty="0">
                <a:solidFill>
                  <a:srgbClr val="FF0000"/>
                </a:solidFill>
              </a:rPr>
              <a:t>Example</a:t>
            </a:r>
            <a:r>
              <a:rPr lang="en-GB" dirty="0"/>
              <a:t>:</a:t>
            </a:r>
          </a:p>
        </p:txBody>
      </p:sp>
    </p:spTree>
    <p:extLst>
      <p:ext uri="{BB962C8B-B14F-4D97-AF65-F5344CB8AC3E}">
        <p14:creationId xmlns:p14="http://schemas.microsoft.com/office/powerpoint/2010/main" val="17139655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63A95B-87F2-256B-2CBA-E51893CB0FC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E37641-8275-B10A-5B85-C43D7F8F5D53}"/>
              </a:ext>
            </a:extLst>
          </p:cNvPr>
          <p:cNvPicPr>
            <a:picLocks noChangeAspect="1"/>
          </p:cNvPicPr>
          <p:nvPr/>
        </p:nvPicPr>
        <p:blipFill>
          <a:blip r:embed="rId2"/>
          <a:stretch>
            <a:fillRect/>
          </a:stretch>
        </p:blipFill>
        <p:spPr>
          <a:xfrm>
            <a:off x="3790972" y="643467"/>
            <a:ext cx="4610055" cy="5571065"/>
          </a:xfrm>
          <a:prstGeom prst="rect">
            <a:avLst/>
          </a:prstGeom>
          <a:ln>
            <a:noFill/>
          </a:ln>
        </p:spPr>
      </p:pic>
    </p:spTree>
    <p:extLst>
      <p:ext uri="{BB962C8B-B14F-4D97-AF65-F5344CB8AC3E}">
        <p14:creationId xmlns:p14="http://schemas.microsoft.com/office/powerpoint/2010/main" val="34611142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F76A0-59FB-DD60-178A-61E5BB27873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0A8E99-96A3-2285-A7F2-679AEA487E8F}"/>
              </a:ext>
            </a:extLst>
          </p:cNvPr>
          <p:cNvSpPr txBox="1"/>
          <p:nvPr/>
        </p:nvSpPr>
        <p:spPr>
          <a:xfrm>
            <a:off x="202019" y="329609"/>
            <a:ext cx="11525693" cy="3754874"/>
          </a:xfrm>
          <a:prstGeom prst="rect">
            <a:avLst/>
          </a:prstGeom>
          <a:noFill/>
        </p:spPr>
        <p:txBody>
          <a:bodyPr wrap="square">
            <a:spAutoFit/>
          </a:bodyPr>
          <a:lstStyle/>
          <a:p>
            <a:r>
              <a:rPr lang="en-GB" sz="2000" b="1" dirty="0">
                <a:solidFill>
                  <a:srgbClr val="FF0000"/>
                </a:solidFill>
              </a:rPr>
              <a:t>Python Regex Flags:</a:t>
            </a:r>
          </a:p>
          <a:p>
            <a:endParaRPr lang="en-GB" sz="2000" b="1" dirty="0">
              <a:solidFill>
                <a:srgbClr val="FF0000"/>
              </a:solidFill>
            </a:endParaRPr>
          </a:p>
          <a:p>
            <a:r>
              <a:rPr lang="en-GB" dirty="0"/>
              <a:t>Python regex allows optional flags to specify when using regular expression patterns with match(), search(), and split(), among others.</a:t>
            </a:r>
          </a:p>
          <a:p>
            <a:endParaRPr lang="en-GB" dirty="0"/>
          </a:p>
          <a:p>
            <a:r>
              <a:rPr lang="en-GB" dirty="0"/>
              <a:t>All RE module methods accept an optional flags argument that enables various unique features and syntax variations.</a:t>
            </a:r>
          </a:p>
          <a:p>
            <a:endParaRPr lang="en-GB" dirty="0"/>
          </a:p>
          <a:p>
            <a:r>
              <a:rPr lang="en-GB" dirty="0"/>
              <a:t>For example, you want to search a word inside a string using regex. You can enhance this regex’s capability by adding the RE.I flag as an argument to the search method to enable case-insensitive searching.</a:t>
            </a:r>
          </a:p>
          <a:p>
            <a:endParaRPr lang="en-GB" dirty="0"/>
          </a:p>
          <a:p>
            <a:r>
              <a:rPr lang="en-GB" dirty="0"/>
              <a:t>You will learn how to use all regex flags available in Python with short and clear examples.</a:t>
            </a:r>
          </a:p>
          <a:p>
            <a:r>
              <a:rPr lang="en-GB" dirty="0"/>
              <a:t>First, refer to the below table for available regex flags.</a:t>
            </a:r>
          </a:p>
        </p:txBody>
      </p:sp>
    </p:spTree>
    <p:extLst>
      <p:ext uri="{BB962C8B-B14F-4D97-AF65-F5344CB8AC3E}">
        <p14:creationId xmlns:p14="http://schemas.microsoft.com/office/powerpoint/2010/main" val="32582613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786D9-E543-23A7-EA05-94B62A693B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40120C-D6E7-5898-52BC-BB3DCCE6A5C9}"/>
              </a:ext>
            </a:extLst>
          </p:cNvPr>
          <p:cNvPicPr>
            <a:picLocks noChangeAspect="1"/>
          </p:cNvPicPr>
          <p:nvPr/>
        </p:nvPicPr>
        <p:blipFill>
          <a:blip r:embed="rId2"/>
          <a:stretch>
            <a:fillRect/>
          </a:stretch>
        </p:blipFill>
        <p:spPr>
          <a:xfrm>
            <a:off x="1945758" y="192825"/>
            <a:ext cx="7100001" cy="5876925"/>
          </a:xfrm>
          <a:prstGeom prst="rect">
            <a:avLst/>
          </a:prstGeom>
        </p:spPr>
      </p:pic>
      <p:sp>
        <p:nvSpPr>
          <p:cNvPr id="5" name="TextBox 4">
            <a:extLst>
              <a:ext uri="{FF2B5EF4-FFF2-40B4-BE49-F238E27FC236}">
                <a16:creationId xmlns:a16="http://schemas.microsoft.com/office/drawing/2014/main" id="{6865736F-2589-B65F-8381-A6DB607B4E20}"/>
              </a:ext>
            </a:extLst>
          </p:cNvPr>
          <p:cNvSpPr txBox="1"/>
          <p:nvPr/>
        </p:nvSpPr>
        <p:spPr>
          <a:xfrm>
            <a:off x="2836235" y="6295843"/>
            <a:ext cx="6097772" cy="369332"/>
          </a:xfrm>
          <a:prstGeom prst="rect">
            <a:avLst/>
          </a:prstGeom>
          <a:noFill/>
        </p:spPr>
        <p:txBody>
          <a:bodyPr wrap="square">
            <a:spAutoFit/>
          </a:bodyPr>
          <a:lstStyle/>
          <a:p>
            <a:r>
              <a:rPr lang="en-GB" dirty="0" err="1"/>
              <a:t>re.findall</a:t>
            </a:r>
            <a:r>
              <a:rPr lang="en-GB" dirty="0"/>
              <a:t>(pattern, string, flags=</a:t>
            </a:r>
            <a:r>
              <a:rPr lang="en-GB" dirty="0" err="1"/>
              <a:t>re.I|re.M|re.X</a:t>
            </a:r>
            <a:r>
              <a:rPr lang="en-GB" dirty="0"/>
              <a:t>)</a:t>
            </a:r>
          </a:p>
        </p:txBody>
      </p:sp>
    </p:spTree>
    <p:extLst>
      <p:ext uri="{BB962C8B-B14F-4D97-AF65-F5344CB8AC3E}">
        <p14:creationId xmlns:p14="http://schemas.microsoft.com/office/powerpoint/2010/main" val="18767161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D6675-6DCC-7E08-51A4-36E46C9FD1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9B18B51-21CE-F4D7-CFD3-397C6474CCDB}"/>
              </a:ext>
            </a:extLst>
          </p:cNvPr>
          <p:cNvSpPr txBox="1"/>
          <p:nvPr/>
        </p:nvSpPr>
        <p:spPr>
          <a:xfrm>
            <a:off x="233916" y="265814"/>
            <a:ext cx="8912742" cy="2092881"/>
          </a:xfrm>
          <a:prstGeom prst="rect">
            <a:avLst/>
          </a:prstGeom>
          <a:noFill/>
        </p:spPr>
        <p:txBody>
          <a:bodyPr wrap="square">
            <a:spAutoFit/>
          </a:bodyPr>
          <a:lstStyle/>
          <a:p>
            <a:r>
              <a:rPr lang="en-GB" sz="2000" b="1" dirty="0">
                <a:solidFill>
                  <a:srgbClr val="FF0000"/>
                </a:solidFill>
              </a:rPr>
              <a:t>Contents</a:t>
            </a:r>
          </a:p>
          <a:p>
            <a:endParaRPr lang="en-GB" sz="2000" b="1" dirty="0">
              <a:solidFill>
                <a:srgbClr val="FF0000"/>
              </a:solidFill>
            </a:endParaRPr>
          </a:p>
          <a:p>
            <a:pPr marL="285750" indent="-285750">
              <a:buFont typeface="Wingdings" panose="05000000000000000000" pitchFamily="2" charset="2"/>
              <a:buChar char="q"/>
            </a:pPr>
            <a:r>
              <a:rPr lang="en-GB" b="1" dirty="0">
                <a:solidFill>
                  <a:srgbClr val="FF0000"/>
                </a:solidFill>
              </a:rPr>
              <a:t>IGNORECASE flag</a:t>
            </a:r>
          </a:p>
          <a:p>
            <a:pPr marL="285750" indent="-285750">
              <a:buFont typeface="Wingdings" panose="05000000000000000000" pitchFamily="2" charset="2"/>
              <a:buChar char="q"/>
            </a:pPr>
            <a:r>
              <a:rPr lang="en-GB" b="1" dirty="0">
                <a:solidFill>
                  <a:srgbClr val="FF0000"/>
                </a:solidFill>
              </a:rPr>
              <a:t>DOTALL flag</a:t>
            </a:r>
          </a:p>
          <a:p>
            <a:pPr marL="285750" indent="-285750">
              <a:buFont typeface="Wingdings" panose="05000000000000000000" pitchFamily="2" charset="2"/>
              <a:buChar char="q"/>
            </a:pPr>
            <a:r>
              <a:rPr lang="en-GB" b="1" dirty="0">
                <a:solidFill>
                  <a:srgbClr val="FF0000"/>
                </a:solidFill>
              </a:rPr>
              <a:t>VERBOSE flag</a:t>
            </a:r>
          </a:p>
          <a:p>
            <a:pPr marL="285750" indent="-285750">
              <a:buFont typeface="Wingdings" panose="05000000000000000000" pitchFamily="2" charset="2"/>
              <a:buChar char="q"/>
            </a:pPr>
            <a:r>
              <a:rPr lang="en-GB" b="1" dirty="0">
                <a:solidFill>
                  <a:srgbClr val="FF0000"/>
                </a:solidFill>
              </a:rPr>
              <a:t>MULTILINE flag</a:t>
            </a:r>
          </a:p>
          <a:p>
            <a:pPr marL="285750" indent="-285750">
              <a:buFont typeface="Wingdings" panose="05000000000000000000" pitchFamily="2" charset="2"/>
              <a:buChar char="q"/>
            </a:pPr>
            <a:r>
              <a:rPr lang="en-GB" b="1" dirty="0">
                <a:solidFill>
                  <a:srgbClr val="FF0000"/>
                </a:solidFill>
              </a:rPr>
              <a:t>ASCII flag</a:t>
            </a:r>
          </a:p>
        </p:txBody>
      </p:sp>
      <p:sp>
        <p:nvSpPr>
          <p:cNvPr id="7" name="TextBox 6">
            <a:extLst>
              <a:ext uri="{FF2B5EF4-FFF2-40B4-BE49-F238E27FC236}">
                <a16:creationId xmlns:a16="http://schemas.microsoft.com/office/drawing/2014/main" id="{E6EBE50C-6B31-1279-E8E9-CE6523299BFE}"/>
              </a:ext>
            </a:extLst>
          </p:cNvPr>
          <p:cNvSpPr txBox="1"/>
          <p:nvPr/>
        </p:nvSpPr>
        <p:spPr>
          <a:xfrm>
            <a:off x="233916" y="3625173"/>
            <a:ext cx="11653284" cy="1754326"/>
          </a:xfrm>
          <a:prstGeom prst="rect">
            <a:avLst/>
          </a:prstGeom>
          <a:noFill/>
        </p:spPr>
        <p:txBody>
          <a:bodyPr wrap="square">
            <a:spAutoFit/>
          </a:bodyPr>
          <a:lstStyle/>
          <a:p>
            <a:r>
              <a:rPr lang="en-GB" b="1" dirty="0">
                <a:solidFill>
                  <a:srgbClr val="FF0000"/>
                </a:solidFill>
              </a:rPr>
              <a:t>IGNORECASE flag</a:t>
            </a:r>
          </a:p>
          <a:p>
            <a:r>
              <a:rPr lang="en-GB" dirty="0"/>
              <a:t>First of all, let’s see the </a:t>
            </a:r>
            <a:r>
              <a:rPr lang="en-GB" dirty="0" err="1"/>
              <a:t>re.I</a:t>
            </a:r>
            <a:r>
              <a:rPr lang="en-GB" dirty="0"/>
              <a:t> flag’s role, which stands for ignoring a case. specified this flag in the regex method as an argument to perform case insensitive matching. You can specify this flag using two ways</a:t>
            </a:r>
          </a:p>
          <a:p>
            <a:endParaRPr lang="en-GB" dirty="0"/>
          </a:p>
          <a:p>
            <a:pPr marL="285750" indent="-285750">
              <a:buFont typeface="Wingdings" panose="05000000000000000000" pitchFamily="2" charset="2"/>
              <a:buChar char="q"/>
            </a:pPr>
            <a:r>
              <a:rPr lang="en-GB" b="1" dirty="0" err="1"/>
              <a:t>re.I</a:t>
            </a:r>
            <a:endParaRPr lang="en-GB" b="1" dirty="0"/>
          </a:p>
          <a:p>
            <a:pPr marL="285750" indent="-285750">
              <a:buFont typeface="Wingdings" panose="05000000000000000000" pitchFamily="2" charset="2"/>
              <a:buChar char="q"/>
            </a:pPr>
            <a:r>
              <a:rPr lang="en-GB" b="1" dirty="0" err="1"/>
              <a:t>re.IGNORECASE</a:t>
            </a:r>
            <a:endParaRPr lang="en-GB" b="1" dirty="0"/>
          </a:p>
        </p:txBody>
      </p:sp>
    </p:spTree>
    <p:extLst>
      <p:ext uri="{BB962C8B-B14F-4D97-AF65-F5344CB8AC3E}">
        <p14:creationId xmlns:p14="http://schemas.microsoft.com/office/powerpoint/2010/main" val="14018287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0A713-35C9-A65D-1A45-E4FD4040BA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1AC487E-68DC-3339-A861-97A964F0583B}"/>
              </a:ext>
            </a:extLst>
          </p:cNvPr>
          <p:cNvPicPr>
            <a:picLocks noChangeAspect="1"/>
          </p:cNvPicPr>
          <p:nvPr/>
        </p:nvPicPr>
        <p:blipFill>
          <a:blip r:embed="rId2"/>
          <a:stretch>
            <a:fillRect/>
          </a:stretch>
        </p:blipFill>
        <p:spPr>
          <a:xfrm>
            <a:off x="1328737" y="157162"/>
            <a:ext cx="9534525" cy="6543675"/>
          </a:xfrm>
          <a:prstGeom prst="rect">
            <a:avLst/>
          </a:prstGeom>
        </p:spPr>
      </p:pic>
    </p:spTree>
    <p:extLst>
      <p:ext uri="{BB962C8B-B14F-4D97-AF65-F5344CB8AC3E}">
        <p14:creationId xmlns:p14="http://schemas.microsoft.com/office/powerpoint/2010/main" val="19375134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3AAF2-3B1D-F780-265B-71A67EBC1A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2AEF2CC-C02F-F196-A378-DA0E58949A56}"/>
              </a:ext>
            </a:extLst>
          </p:cNvPr>
          <p:cNvSpPr txBox="1"/>
          <p:nvPr/>
        </p:nvSpPr>
        <p:spPr>
          <a:xfrm>
            <a:off x="116957" y="435935"/>
            <a:ext cx="11823405" cy="2031325"/>
          </a:xfrm>
          <a:prstGeom prst="rect">
            <a:avLst/>
          </a:prstGeom>
          <a:noFill/>
        </p:spPr>
        <p:txBody>
          <a:bodyPr wrap="square">
            <a:spAutoFit/>
          </a:bodyPr>
          <a:lstStyle/>
          <a:p>
            <a:r>
              <a:rPr lang="en-GB" dirty="0"/>
              <a:t>Notice the word “</a:t>
            </a:r>
            <a:r>
              <a:rPr lang="en-GB" dirty="0" err="1"/>
              <a:t>kelly</a:t>
            </a:r>
            <a:r>
              <a:rPr lang="en-GB" dirty="0"/>
              <a:t>” the occurs two times inside this string., First, capitalized at the beginning of the sentences and second in all lowercase.</a:t>
            </a:r>
          </a:p>
          <a:p>
            <a:endParaRPr lang="en-GB" dirty="0"/>
          </a:p>
          <a:p>
            <a:r>
              <a:rPr lang="en-GB" dirty="0"/>
              <a:t>In the first </a:t>
            </a:r>
            <a:r>
              <a:rPr lang="en-GB" dirty="0" err="1"/>
              <a:t>re.findall</a:t>
            </a:r>
            <a:r>
              <a:rPr lang="en-GB" dirty="0"/>
              <a:t>() method, we got only one occurrence because, by default, the matching is case sensitive.</a:t>
            </a:r>
          </a:p>
          <a:p>
            <a:endParaRPr lang="en-GB" dirty="0"/>
          </a:p>
          <a:p>
            <a:r>
              <a:rPr lang="en-GB" dirty="0"/>
              <a:t>And in the second </a:t>
            </a:r>
            <a:r>
              <a:rPr lang="en-GB" dirty="0" err="1"/>
              <a:t>re.findall</a:t>
            </a:r>
            <a:r>
              <a:rPr lang="en-GB" dirty="0"/>
              <a:t>() method, we got 2 occurrences because we changed the case sensitive </a:t>
            </a:r>
            <a:r>
              <a:rPr lang="en-GB" dirty="0" err="1"/>
              <a:t>behavior</a:t>
            </a:r>
            <a:r>
              <a:rPr lang="en-GB" dirty="0"/>
              <a:t> of regex using </a:t>
            </a:r>
            <a:r>
              <a:rPr lang="en-GB" dirty="0" err="1"/>
              <a:t>re.I</a:t>
            </a:r>
            <a:r>
              <a:rPr lang="en-GB" dirty="0"/>
              <a:t> so that it can find all the occurrences of a word regardless of any of its letters being uppercase or lowercase.</a:t>
            </a:r>
          </a:p>
        </p:txBody>
      </p:sp>
    </p:spTree>
    <p:extLst>
      <p:ext uri="{BB962C8B-B14F-4D97-AF65-F5344CB8AC3E}">
        <p14:creationId xmlns:p14="http://schemas.microsoft.com/office/powerpoint/2010/main" val="40057563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AF92-F40B-BD9F-5F45-FB9D7B2FD1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8238BC0-3983-80A8-B3F2-13A56815C71D}"/>
              </a:ext>
            </a:extLst>
          </p:cNvPr>
          <p:cNvSpPr txBox="1"/>
          <p:nvPr/>
        </p:nvSpPr>
        <p:spPr>
          <a:xfrm>
            <a:off x="350873" y="612845"/>
            <a:ext cx="11398103" cy="4278094"/>
          </a:xfrm>
          <a:prstGeom prst="rect">
            <a:avLst/>
          </a:prstGeom>
          <a:noFill/>
        </p:spPr>
        <p:txBody>
          <a:bodyPr wrap="square">
            <a:spAutoFit/>
          </a:bodyPr>
          <a:lstStyle/>
          <a:p>
            <a:r>
              <a:rPr lang="en-GB" sz="2000" b="1" dirty="0">
                <a:solidFill>
                  <a:srgbClr val="FF0000"/>
                </a:solidFill>
              </a:rPr>
              <a:t>DOTALL flag</a:t>
            </a:r>
          </a:p>
          <a:p>
            <a:r>
              <a:rPr lang="en-GB" dirty="0"/>
              <a:t>Now, let’s see the </a:t>
            </a:r>
            <a:r>
              <a:rPr lang="en-GB" dirty="0" err="1"/>
              <a:t>re.S</a:t>
            </a:r>
            <a:r>
              <a:rPr lang="en-GB" dirty="0"/>
              <a:t> flag’s role. You can specify this flag using two ways</a:t>
            </a:r>
          </a:p>
          <a:p>
            <a:endParaRPr lang="en-GB" dirty="0"/>
          </a:p>
          <a:p>
            <a:pPr marL="285750" indent="-285750">
              <a:buFont typeface="Wingdings" panose="05000000000000000000" pitchFamily="2" charset="2"/>
              <a:buChar char="q"/>
            </a:pPr>
            <a:r>
              <a:rPr lang="en-GB" dirty="0" err="1"/>
              <a:t>re.S</a:t>
            </a:r>
            <a:endParaRPr lang="en-GB" dirty="0"/>
          </a:p>
          <a:p>
            <a:pPr marL="285750" indent="-285750">
              <a:buFont typeface="Wingdings" panose="05000000000000000000" pitchFamily="2" charset="2"/>
              <a:buChar char="q"/>
            </a:pPr>
            <a:r>
              <a:rPr lang="en-GB" dirty="0" err="1"/>
              <a:t>re.DOTALL</a:t>
            </a:r>
            <a:endParaRPr lang="en-GB" dirty="0"/>
          </a:p>
          <a:p>
            <a:endParaRPr lang="en-GB" dirty="0"/>
          </a:p>
          <a:p>
            <a:r>
              <a:rPr lang="en-GB" dirty="0"/>
              <a:t>As you know, By default, the dot(.) metacharacter inside the regular expression pattern represents any character, be it a letter, digit, symbol, or a punctuation mark, except the new line character, which is \n.</a:t>
            </a:r>
          </a:p>
          <a:p>
            <a:endParaRPr lang="en-GB" dirty="0"/>
          </a:p>
          <a:p>
            <a:r>
              <a:rPr lang="en-GB" dirty="0"/>
              <a:t>The </a:t>
            </a:r>
            <a:r>
              <a:rPr lang="en-GB" dirty="0" err="1"/>
              <a:t>re.S</a:t>
            </a:r>
            <a:r>
              <a:rPr lang="en-GB" dirty="0"/>
              <a:t> flag makes this exception disappear by enabling the DOT(.) metacharacter to match any possible character, including the new line character hence its name DOTALL.</a:t>
            </a:r>
          </a:p>
          <a:p>
            <a:endParaRPr lang="en-GB" dirty="0"/>
          </a:p>
          <a:p>
            <a:r>
              <a:rPr lang="en-GB" dirty="0"/>
              <a:t>This can prove to be pretty useful in some scenarios, especially when the target string is a multi-line.</a:t>
            </a:r>
          </a:p>
          <a:p>
            <a:endParaRPr lang="en-GB" dirty="0"/>
          </a:p>
          <a:p>
            <a:r>
              <a:rPr lang="en-GB" dirty="0"/>
              <a:t>Now let’s use the </a:t>
            </a:r>
            <a:r>
              <a:rPr lang="en-GB" dirty="0" err="1"/>
              <a:t>re.search</a:t>
            </a:r>
            <a:r>
              <a:rPr lang="en-GB" dirty="0"/>
              <a:t>() method with and without the RE.S flag.</a:t>
            </a:r>
          </a:p>
        </p:txBody>
      </p:sp>
    </p:spTree>
    <p:extLst>
      <p:ext uri="{BB962C8B-B14F-4D97-AF65-F5344CB8AC3E}">
        <p14:creationId xmlns:p14="http://schemas.microsoft.com/office/powerpoint/2010/main" val="37124135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3C7AB6-EB9C-CB53-903E-5205374109F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F50BEB6-5918-ABD4-8FFC-E6F65D476C13}"/>
              </a:ext>
            </a:extLst>
          </p:cNvPr>
          <p:cNvPicPr>
            <a:picLocks noChangeAspect="1"/>
          </p:cNvPicPr>
          <p:nvPr/>
        </p:nvPicPr>
        <p:blipFill>
          <a:blip r:embed="rId2"/>
          <a:stretch>
            <a:fillRect/>
          </a:stretch>
        </p:blipFill>
        <p:spPr>
          <a:xfrm>
            <a:off x="1029916" y="170862"/>
            <a:ext cx="6573121" cy="5872556"/>
          </a:xfrm>
          <a:prstGeom prst="rect">
            <a:avLst/>
          </a:prstGeom>
          <a:ln>
            <a:noFill/>
          </a:ln>
        </p:spPr>
      </p:pic>
      <p:sp>
        <p:nvSpPr>
          <p:cNvPr id="5" name="TextBox 4">
            <a:extLst>
              <a:ext uri="{FF2B5EF4-FFF2-40B4-BE49-F238E27FC236}">
                <a16:creationId xmlns:a16="http://schemas.microsoft.com/office/drawing/2014/main" id="{B78AC44D-CF7B-B26C-FD09-A419F40834B3}"/>
              </a:ext>
            </a:extLst>
          </p:cNvPr>
          <p:cNvSpPr txBox="1"/>
          <p:nvPr/>
        </p:nvSpPr>
        <p:spPr>
          <a:xfrm>
            <a:off x="4157330" y="5443254"/>
            <a:ext cx="7769577" cy="923330"/>
          </a:xfrm>
          <a:prstGeom prst="rect">
            <a:avLst/>
          </a:prstGeom>
          <a:noFill/>
        </p:spPr>
        <p:txBody>
          <a:bodyPr wrap="square">
            <a:spAutoFit/>
          </a:bodyPr>
          <a:lstStyle/>
          <a:p>
            <a:r>
              <a:rPr lang="en-GB" dirty="0"/>
              <a:t>In the first call of a </a:t>
            </a:r>
            <a:r>
              <a:rPr lang="en-GB" dirty="0" err="1"/>
              <a:t>re.search</a:t>
            </a:r>
            <a:r>
              <a:rPr lang="en-GB" dirty="0"/>
              <a:t>() method, DOT didn’t recognize the \n and stopped matching. After adding the </a:t>
            </a:r>
            <a:r>
              <a:rPr lang="en-GB" dirty="0" err="1"/>
              <a:t>re.S</a:t>
            </a:r>
            <a:r>
              <a:rPr lang="en-GB" dirty="0"/>
              <a:t> option flag in the next call, The dot character matched the entire string.</a:t>
            </a:r>
          </a:p>
        </p:txBody>
      </p:sp>
    </p:spTree>
    <p:extLst>
      <p:ext uri="{BB962C8B-B14F-4D97-AF65-F5344CB8AC3E}">
        <p14:creationId xmlns:p14="http://schemas.microsoft.com/office/powerpoint/2010/main" val="1662630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FAFD5-7237-E7E6-DCCE-7AF9FB25F5D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10E3604-3399-B5C3-6A87-6E844CB2168B}"/>
              </a:ext>
            </a:extLst>
          </p:cNvPr>
          <p:cNvPicPr>
            <a:picLocks noChangeAspect="1"/>
          </p:cNvPicPr>
          <p:nvPr/>
        </p:nvPicPr>
        <p:blipFill>
          <a:blip r:embed="rId2"/>
          <a:stretch>
            <a:fillRect/>
          </a:stretch>
        </p:blipFill>
        <p:spPr>
          <a:xfrm>
            <a:off x="2624137" y="1062037"/>
            <a:ext cx="6943725" cy="4733925"/>
          </a:xfrm>
          <a:prstGeom prst="rect">
            <a:avLst/>
          </a:prstGeom>
        </p:spPr>
      </p:pic>
    </p:spTree>
    <p:extLst>
      <p:ext uri="{BB962C8B-B14F-4D97-AF65-F5344CB8AC3E}">
        <p14:creationId xmlns:p14="http://schemas.microsoft.com/office/powerpoint/2010/main" val="11803355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7D86C-7B8B-A3CE-23CA-9BBA6C8A727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A70EC59-572C-4E67-8E30-53581E55AA0A}"/>
              </a:ext>
            </a:extLst>
          </p:cNvPr>
          <p:cNvSpPr txBox="1"/>
          <p:nvPr/>
        </p:nvSpPr>
        <p:spPr>
          <a:xfrm>
            <a:off x="95693" y="58847"/>
            <a:ext cx="11887200" cy="5139869"/>
          </a:xfrm>
          <a:prstGeom prst="rect">
            <a:avLst/>
          </a:prstGeom>
          <a:noFill/>
        </p:spPr>
        <p:txBody>
          <a:bodyPr wrap="square">
            <a:spAutoFit/>
          </a:bodyPr>
          <a:lstStyle/>
          <a:p>
            <a:r>
              <a:rPr lang="en-GB" sz="2000" b="1" dirty="0">
                <a:solidFill>
                  <a:srgbClr val="FF0000"/>
                </a:solidFill>
              </a:rPr>
              <a:t>VERBOSE flag:</a:t>
            </a:r>
          </a:p>
          <a:p>
            <a:endParaRPr lang="en-GB" sz="2000" b="1" dirty="0">
              <a:solidFill>
                <a:srgbClr val="FF0000"/>
              </a:solidFill>
            </a:endParaRPr>
          </a:p>
          <a:p>
            <a:r>
              <a:rPr lang="en-GB" dirty="0"/>
              <a:t>That </a:t>
            </a:r>
            <a:r>
              <a:rPr lang="en-GB" dirty="0" err="1"/>
              <a:t>re.X</a:t>
            </a:r>
            <a:r>
              <a:rPr lang="en-GB" dirty="0"/>
              <a:t> flag stands for verbose. This flag allows more flexibility and better formatting when writing more complex regex patterns between the parentheses of the match(), search(), or other regex methods.</a:t>
            </a:r>
          </a:p>
          <a:p>
            <a:endParaRPr lang="en-GB" dirty="0"/>
          </a:p>
          <a:p>
            <a:r>
              <a:rPr lang="en-GB" dirty="0"/>
              <a:t>You can specify this flag using two ways</a:t>
            </a:r>
          </a:p>
          <a:p>
            <a:endParaRPr lang="en-GB" dirty="0"/>
          </a:p>
          <a:p>
            <a:pPr marL="285750" indent="-285750">
              <a:buFont typeface="Wingdings" panose="05000000000000000000" pitchFamily="2" charset="2"/>
              <a:buChar char="q"/>
            </a:pPr>
            <a:r>
              <a:rPr lang="en-GB" b="1" dirty="0" err="1"/>
              <a:t>re.X</a:t>
            </a:r>
            <a:endParaRPr lang="en-GB" b="1" dirty="0"/>
          </a:p>
          <a:p>
            <a:pPr marL="285750" indent="-285750">
              <a:buFont typeface="Wingdings" panose="05000000000000000000" pitchFamily="2" charset="2"/>
              <a:buChar char="q"/>
            </a:pPr>
            <a:r>
              <a:rPr lang="en-GB" b="1" dirty="0" err="1"/>
              <a:t>re.VERBOSE</a:t>
            </a:r>
            <a:endParaRPr lang="en-GB" b="1" dirty="0"/>
          </a:p>
          <a:p>
            <a:endParaRPr lang="en-GB" b="1" dirty="0"/>
          </a:p>
          <a:p>
            <a:r>
              <a:rPr lang="en-GB" b="1" dirty="0">
                <a:solidFill>
                  <a:srgbClr val="FF0000"/>
                </a:solidFill>
              </a:rPr>
              <a:t>The verbose flag allows us to the following inside the regex pattern</a:t>
            </a:r>
          </a:p>
          <a:p>
            <a:endParaRPr lang="en-GB" dirty="0"/>
          </a:p>
          <a:p>
            <a:pPr marL="285750" indent="-285750">
              <a:buFont typeface="Wingdings" panose="05000000000000000000" pitchFamily="2" charset="2"/>
              <a:buChar char="q"/>
            </a:pPr>
            <a:r>
              <a:rPr lang="en-GB" dirty="0"/>
              <a:t>Better spacing, indentation, and a clean format for more extended and intricate patterns.</a:t>
            </a:r>
          </a:p>
          <a:p>
            <a:pPr marL="285750" indent="-285750">
              <a:buFont typeface="Wingdings" panose="05000000000000000000" pitchFamily="2" charset="2"/>
              <a:buChar char="q"/>
            </a:pPr>
            <a:r>
              <a:rPr lang="en-GB" dirty="0"/>
              <a:t>Allows us to add comments right inside the pattern for later reference using the hash sign (#).</a:t>
            </a:r>
          </a:p>
          <a:p>
            <a:pPr marL="285750" indent="-285750">
              <a:buFont typeface="Wingdings" panose="05000000000000000000" pitchFamily="2" charset="2"/>
              <a:buChar char="q"/>
            </a:pPr>
            <a:r>
              <a:rPr lang="en-GB" dirty="0"/>
              <a:t>When to use</a:t>
            </a:r>
          </a:p>
          <a:p>
            <a:endParaRPr lang="en-GB" dirty="0"/>
          </a:p>
          <a:p>
            <a:r>
              <a:rPr lang="en-GB" dirty="0"/>
              <a:t>For some reason, you feel that the pattern looks complicated. Although it can get way more complicated than this, you can make it prettier and more readable by adding indentation and comments using </a:t>
            </a:r>
            <a:r>
              <a:rPr lang="en-GB" dirty="0" err="1"/>
              <a:t>re.X</a:t>
            </a:r>
            <a:r>
              <a:rPr lang="en-GB" dirty="0"/>
              <a:t> or </a:t>
            </a:r>
            <a:r>
              <a:rPr lang="en-GB" dirty="0" err="1"/>
              <a:t>re.VERBOSE</a:t>
            </a:r>
            <a:r>
              <a:rPr lang="en-GB" dirty="0"/>
              <a:t>.</a:t>
            </a:r>
          </a:p>
        </p:txBody>
      </p:sp>
    </p:spTree>
    <p:extLst>
      <p:ext uri="{BB962C8B-B14F-4D97-AF65-F5344CB8AC3E}">
        <p14:creationId xmlns:p14="http://schemas.microsoft.com/office/powerpoint/2010/main" val="16635049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FE0B-85E8-2AB4-7235-F024FEB81B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C43A8A1-8C46-F131-252A-4763C42ABEFA}"/>
              </a:ext>
            </a:extLst>
          </p:cNvPr>
          <p:cNvPicPr>
            <a:picLocks noChangeAspect="1"/>
          </p:cNvPicPr>
          <p:nvPr/>
        </p:nvPicPr>
        <p:blipFill>
          <a:blip r:embed="rId2"/>
          <a:stretch>
            <a:fillRect/>
          </a:stretch>
        </p:blipFill>
        <p:spPr>
          <a:xfrm>
            <a:off x="676275" y="890587"/>
            <a:ext cx="10839450" cy="5076825"/>
          </a:xfrm>
          <a:prstGeom prst="rect">
            <a:avLst/>
          </a:prstGeom>
        </p:spPr>
      </p:pic>
    </p:spTree>
    <p:extLst>
      <p:ext uri="{BB962C8B-B14F-4D97-AF65-F5344CB8AC3E}">
        <p14:creationId xmlns:p14="http://schemas.microsoft.com/office/powerpoint/2010/main" val="14336415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C06E0-9A25-0DF4-0CE5-6A8B67105C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69859A-A04D-779C-84AD-0FED514C6165}"/>
              </a:ext>
            </a:extLst>
          </p:cNvPr>
          <p:cNvSpPr txBox="1"/>
          <p:nvPr/>
        </p:nvSpPr>
        <p:spPr>
          <a:xfrm>
            <a:off x="159488" y="276447"/>
            <a:ext cx="11770242" cy="4247317"/>
          </a:xfrm>
          <a:prstGeom prst="rect">
            <a:avLst/>
          </a:prstGeom>
          <a:noFill/>
        </p:spPr>
        <p:txBody>
          <a:bodyPr wrap="square">
            <a:spAutoFit/>
          </a:bodyPr>
          <a:lstStyle/>
          <a:p>
            <a:r>
              <a:rPr lang="en-GB" sz="2000" b="1" dirty="0">
                <a:solidFill>
                  <a:srgbClr val="FF0000"/>
                </a:solidFill>
              </a:rPr>
              <a:t>MULTILINE flag</a:t>
            </a:r>
          </a:p>
          <a:p>
            <a:r>
              <a:rPr lang="en-GB" dirty="0"/>
              <a:t>You can specify this flag using two ways</a:t>
            </a:r>
          </a:p>
          <a:p>
            <a:endParaRPr lang="en-GB" dirty="0"/>
          </a:p>
          <a:p>
            <a:pPr marL="285750" indent="-285750">
              <a:buFont typeface="Wingdings" panose="05000000000000000000" pitchFamily="2" charset="2"/>
              <a:buChar char="q"/>
            </a:pPr>
            <a:r>
              <a:rPr lang="en-GB" b="1" dirty="0" err="1"/>
              <a:t>re.M</a:t>
            </a:r>
            <a:endParaRPr lang="en-GB" b="1" dirty="0"/>
          </a:p>
          <a:p>
            <a:pPr marL="285750" indent="-285750">
              <a:buFont typeface="Wingdings" panose="05000000000000000000" pitchFamily="2" charset="2"/>
              <a:buChar char="q"/>
            </a:pPr>
            <a:r>
              <a:rPr lang="en-GB" b="1" dirty="0" err="1"/>
              <a:t>re.MULTILINE</a:t>
            </a:r>
            <a:endParaRPr lang="en-GB" b="1" dirty="0"/>
          </a:p>
          <a:p>
            <a:r>
              <a:rPr lang="en-GB" dirty="0"/>
              <a:t>The </a:t>
            </a:r>
            <a:r>
              <a:rPr lang="en-GB" dirty="0" err="1"/>
              <a:t>re.M</a:t>
            </a:r>
            <a:r>
              <a:rPr lang="en-GB" dirty="0"/>
              <a:t> flag is used as an argument inside the regex method to perform a match inside a multiline block of text.</a:t>
            </a:r>
          </a:p>
          <a:p>
            <a:endParaRPr lang="en-GB" dirty="0"/>
          </a:p>
          <a:p>
            <a:r>
              <a:rPr lang="en-GB" b="1" dirty="0">
                <a:solidFill>
                  <a:srgbClr val="FF0000"/>
                </a:solidFill>
              </a:rPr>
              <a:t>Note: </a:t>
            </a:r>
            <a:r>
              <a:rPr lang="en-GB" dirty="0"/>
              <a:t>This flag is used with metacharacter ^ and $.</a:t>
            </a:r>
          </a:p>
          <a:p>
            <a:endParaRPr lang="en-GB" dirty="0"/>
          </a:p>
          <a:p>
            <a:r>
              <a:rPr lang="en-GB" dirty="0"/>
              <a:t>The caret (^)matches a pattern only at the beginning of the string</a:t>
            </a:r>
          </a:p>
          <a:p>
            <a:r>
              <a:rPr lang="en-GB" dirty="0"/>
              <a:t>The dollar ($) matches the regular expression pattern at the end of the string</a:t>
            </a:r>
          </a:p>
          <a:p>
            <a:r>
              <a:rPr lang="en-GB" dirty="0"/>
              <a:t>When this flag is specified, the pattern character ^ matches at the beginning of the string and each newline’s start (\n). And the metacharacter character $ match at the end of the string and the end of each newline (\n).</a:t>
            </a:r>
          </a:p>
          <a:p>
            <a:endParaRPr lang="en-GB" dirty="0"/>
          </a:p>
          <a:p>
            <a:r>
              <a:rPr lang="en-GB" b="1" dirty="0">
                <a:solidFill>
                  <a:srgbClr val="FF0000"/>
                </a:solidFill>
              </a:rPr>
              <a:t>Now let’s see the examples.</a:t>
            </a:r>
          </a:p>
        </p:txBody>
      </p:sp>
    </p:spTree>
    <p:extLst>
      <p:ext uri="{BB962C8B-B14F-4D97-AF65-F5344CB8AC3E}">
        <p14:creationId xmlns:p14="http://schemas.microsoft.com/office/powerpoint/2010/main" val="252418818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8426A-C43B-9E1D-9EF6-D1E40D66E2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F78FDD-5AD0-9A8A-F2DA-59D18947A5F1}"/>
              </a:ext>
            </a:extLst>
          </p:cNvPr>
          <p:cNvPicPr>
            <a:picLocks noChangeAspect="1"/>
          </p:cNvPicPr>
          <p:nvPr/>
        </p:nvPicPr>
        <p:blipFill>
          <a:blip r:embed="rId2"/>
          <a:stretch>
            <a:fillRect/>
          </a:stretch>
        </p:blipFill>
        <p:spPr>
          <a:xfrm>
            <a:off x="278823" y="97972"/>
            <a:ext cx="7018808" cy="6400800"/>
          </a:xfrm>
          <a:prstGeom prst="rect">
            <a:avLst/>
          </a:prstGeom>
        </p:spPr>
      </p:pic>
      <p:pic>
        <p:nvPicPr>
          <p:cNvPr id="5" name="Picture 4">
            <a:extLst>
              <a:ext uri="{FF2B5EF4-FFF2-40B4-BE49-F238E27FC236}">
                <a16:creationId xmlns:a16="http://schemas.microsoft.com/office/drawing/2014/main" id="{34CFFAC2-1276-8A1A-F0AD-820D21BE1CC4}"/>
              </a:ext>
            </a:extLst>
          </p:cNvPr>
          <p:cNvPicPr>
            <a:picLocks noChangeAspect="1"/>
          </p:cNvPicPr>
          <p:nvPr/>
        </p:nvPicPr>
        <p:blipFill>
          <a:blip r:embed="rId3"/>
          <a:stretch>
            <a:fillRect/>
          </a:stretch>
        </p:blipFill>
        <p:spPr>
          <a:xfrm>
            <a:off x="7725455" y="2790144"/>
            <a:ext cx="1857375" cy="1495425"/>
          </a:xfrm>
          <a:prstGeom prst="rect">
            <a:avLst/>
          </a:prstGeom>
        </p:spPr>
      </p:pic>
    </p:spTree>
    <p:extLst>
      <p:ext uri="{BB962C8B-B14F-4D97-AF65-F5344CB8AC3E}">
        <p14:creationId xmlns:p14="http://schemas.microsoft.com/office/powerpoint/2010/main" val="30511307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1408A-D39F-09AC-CC63-B1D586DCCF2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1DF871-3CAF-9796-EEA0-F9480A49DC5C}"/>
              </a:ext>
            </a:extLst>
          </p:cNvPr>
          <p:cNvSpPr txBox="1"/>
          <p:nvPr/>
        </p:nvSpPr>
        <p:spPr>
          <a:xfrm>
            <a:off x="233916" y="233917"/>
            <a:ext cx="11504428" cy="2339102"/>
          </a:xfrm>
          <a:prstGeom prst="rect">
            <a:avLst/>
          </a:prstGeom>
          <a:noFill/>
        </p:spPr>
        <p:txBody>
          <a:bodyPr wrap="square">
            <a:spAutoFit/>
          </a:bodyPr>
          <a:lstStyle/>
          <a:p>
            <a:r>
              <a:rPr lang="en-GB" sz="2000" b="1" dirty="0">
                <a:solidFill>
                  <a:srgbClr val="FF0000"/>
                </a:solidFill>
              </a:rPr>
              <a:t>ASCII flag</a:t>
            </a:r>
          </a:p>
          <a:p>
            <a:r>
              <a:rPr lang="en-GB" dirty="0"/>
              <a:t>You can specify this flag using two ways</a:t>
            </a:r>
          </a:p>
          <a:p>
            <a:endParaRPr lang="en-GB" dirty="0"/>
          </a:p>
          <a:p>
            <a:pPr marL="285750" indent="-285750">
              <a:buFont typeface="Wingdings" panose="05000000000000000000" pitchFamily="2" charset="2"/>
              <a:buChar char="q"/>
            </a:pPr>
            <a:r>
              <a:rPr lang="en-GB" b="1" dirty="0" err="1"/>
              <a:t>re.A</a:t>
            </a:r>
            <a:endParaRPr lang="en-GB" b="1" dirty="0"/>
          </a:p>
          <a:p>
            <a:pPr marL="285750" indent="-285750">
              <a:buFont typeface="Wingdings" panose="05000000000000000000" pitchFamily="2" charset="2"/>
              <a:buChar char="q"/>
            </a:pPr>
            <a:r>
              <a:rPr lang="en-GB" b="1" dirty="0" err="1"/>
              <a:t>re.ASCII</a:t>
            </a:r>
            <a:endParaRPr lang="en-GB" b="1" dirty="0"/>
          </a:p>
          <a:p>
            <a:endParaRPr lang="en-GB" b="1" dirty="0"/>
          </a:p>
          <a:p>
            <a:r>
              <a:rPr lang="en-GB" dirty="0"/>
              <a:t>Make regex  \w, \W, \b, \B, \d, \D, \s and \S perform ASCII-only matching instead of full Unicode matching. This is only meaningful for Unicode patterns and is ignored for byte patterns.</a:t>
            </a:r>
          </a:p>
        </p:txBody>
      </p:sp>
    </p:spTree>
    <p:extLst>
      <p:ext uri="{BB962C8B-B14F-4D97-AF65-F5344CB8AC3E}">
        <p14:creationId xmlns:p14="http://schemas.microsoft.com/office/powerpoint/2010/main" val="39269363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E123-2DC6-2676-432C-A6ADAF84441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1CC875D-A69B-815C-49B6-657739120F90}"/>
              </a:ext>
            </a:extLst>
          </p:cNvPr>
          <p:cNvPicPr>
            <a:picLocks noChangeAspect="1"/>
          </p:cNvPicPr>
          <p:nvPr/>
        </p:nvPicPr>
        <p:blipFill>
          <a:blip r:embed="rId2"/>
          <a:stretch>
            <a:fillRect/>
          </a:stretch>
        </p:blipFill>
        <p:spPr>
          <a:xfrm>
            <a:off x="3014662" y="561975"/>
            <a:ext cx="6162675" cy="5734050"/>
          </a:xfrm>
          <a:prstGeom prst="rect">
            <a:avLst/>
          </a:prstGeom>
        </p:spPr>
      </p:pic>
    </p:spTree>
    <p:extLst>
      <p:ext uri="{BB962C8B-B14F-4D97-AF65-F5344CB8AC3E}">
        <p14:creationId xmlns:p14="http://schemas.microsoft.com/office/powerpoint/2010/main" val="35621919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8B2AA4-0AF2-CBB6-01E7-0FC8F087B800}"/>
              </a:ext>
            </a:extLst>
          </p:cNvPr>
          <p:cNvSpPr txBox="1"/>
          <p:nvPr/>
        </p:nvSpPr>
        <p:spPr>
          <a:xfrm>
            <a:off x="244549" y="58847"/>
            <a:ext cx="11632018" cy="5693866"/>
          </a:xfrm>
          <a:prstGeom prst="rect">
            <a:avLst/>
          </a:prstGeom>
          <a:noFill/>
        </p:spPr>
        <p:txBody>
          <a:bodyPr wrap="square">
            <a:spAutoFit/>
          </a:bodyPr>
          <a:lstStyle/>
          <a:p>
            <a:r>
              <a:rPr lang="en-GB" sz="2000" b="1" dirty="0">
                <a:solidFill>
                  <a:srgbClr val="FF0000"/>
                </a:solidFill>
              </a:rPr>
              <a:t>Python find the position of a regex match using span(), start(), and end()</a:t>
            </a:r>
          </a:p>
          <a:p>
            <a:endParaRPr lang="en-GB" sz="2000" b="1" dirty="0">
              <a:solidFill>
                <a:srgbClr val="FF0000"/>
              </a:solidFill>
            </a:endParaRPr>
          </a:p>
          <a:p>
            <a:r>
              <a:rPr lang="en-GB" dirty="0"/>
              <a:t>we will see how to locate the position of a regex match in a string using the start(), end(), and span() methods of the Python </a:t>
            </a:r>
            <a:r>
              <a:rPr lang="en-GB" dirty="0" err="1"/>
              <a:t>re.Match</a:t>
            </a:r>
            <a:r>
              <a:rPr lang="en-GB" dirty="0"/>
              <a:t> object.</a:t>
            </a:r>
          </a:p>
          <a:p>
            <a:endParaRPr lang="en-GB" dirty="0"/>
          </a:p>
          <a:p>
            <a:r>
              <a:rPr lang="en-GB" b="1" dirty="0"/>
              <a:t>We will solve the following three scenarios</a:t>
            </a:r>
          </a:p>
          <a:p>
            <a:endParaRPr lang="en-GB" dirty="0"/>
          </a:p>
          <a:p>
            <a:pPr marL="285750" indent="-285750">
              <a:buFont typeface="Wingdings" panose="05000000000000000000" pitchFamily="2" charset="2"/>
              <a:buChar char="q"/>
            </a:pPr>
            <a:r>
              <a:rPr lang="en-GB" b="1" dirty="0"/>
              <a:t>Get the start and end position of a regex match in a string</a:t>
            </a:r>
          </a:p>
          <a:p>
            <a:pPr marL="285750" indent="-285750">
              <a:buFont typeface="Wingdings" panose="05000000000000000000" pitchFamily="2" charset="2"/>
              <a:buChar char="q"/>
            </a:pPr>
            <a:r>
              <a:rPr lang="en-GB" b="1" dirty="0"/>
              <a:t>Find the indexes of all regex matches</a:t>
            </a:r>
          </a:p>
          <a:p>
            <a:pPr marL="285750" indent="-285750">
              <a:buFont typeface="Wingdings" panose="05000000000000000000" pitchFamily="2" charset="2"/>
              <a:buChar char="q"/>
            </a:pPr>
            <a:r>
              <a:rPr lang="en-GB" b="1" dirty="0"/>
              <a:t>Get the positions and values of each match</a:t>
            </a:r>
          </a:p>
          <a:p>
            <a:endParaRPr lang="en-GB" dirty="0"/>
          </a:p>
          <a:p>
            <a:r>
              <a:rPr lang="en-GB" b="1" dirty="0">
                <a:solidFill>
                  <a:srgbClr val="FF0000"/>
                </a:solidFill>
              </a:rPr>
              <a:t>Note: </a:t>
            </a:r>
            <a:r>
              <a:rPr lang="en-GB" dirty="0"/>
              <a:t>Python re module offers us the search(), match(), and </a:t>
            </a:r>
            <a:r>
              <a:rPr lang="en-GB" dirty="0" err="1"/>
              <a:t>finditer</a:t>
            </a:r>
            <a:r>
              <a:rPr lang="en-GB" dirty="0"/>
              <a:t>() methods to match the regex pattern, which returns us the Match object instance if a match found. Use this Match object to extract the information about the matching string using the start(), end(), and span() method.</a:t>
            </a:r>
          </a:p>
          <a:p>
            <a:endParaRPr lang="en-GB" dirty="0"/>
          </a:p>
          <a:p>
            <a:r>
              <a:rPr lang="en-GB" dirty="0"/>
              <a:t>These Match object methods are used to access the index positions of the matching string.</a:t>
            </a:r>
          </a:p>
          <a:p>
            <a:endParaRPr lang="en-GB" dirty="0"/>
          </a:p>
          <a:p>
            <a:pPr marL="285750" indent="-285750">
              <a:buFont typeface="Wingdings" panose="05000000000000000000" pitchFamily="2" charset="2"/>
              <a:buChar char="q"/>
            </a:pPr>
            <a:r>
              <a:rPr lang="en-GB" b="1" dirty="0">
                <a:solidFill>
                  <a:schemeClr val="tx2">
                    <a:lumMod val="50000"/>
                    <a:lumOff val="50000"/>
                  </a:schemeClr>
                </a:solidFill>
              </a:rPr>
              <a:t>start() returns the starting position of the match</a:t>
            </a:r>
          </a:p>
          <a:p>
            <a:pPr marL="285750" indent="-285750">
              <a:buFont typeface="Wingdings" panose="05000000000000000000" pitchFamily="2" charset="2"/>
              <a:buChar char="q"/>
            </a:pPr>
            <a:r>
              <a:rPr lang="en-GB" b="1" dirty="0">
                <a:solidFill>
                  <a:schemeClr val="tx2">
                    <a:lumMod val="50000"/>
                    <a:lumOff val="50000"/>
                  </a:schemeClr>
                </a:solidFill>
              </a:rPr>
              <a:t>end() return the ending position of the match</a:t>
            </a:r>
          </a:p>
          <a:p>
            <a:pPr marL="285750" indent="-285750">
              <a:buFont typeface="Wingdings" panose="05000000000000000000" pitchFamily="2" charset="2"/>
              <a:buChar char="q"/>
            </a:pPr>
            <a:r>
              <a:rPr lang="en-GB" b="1" dirty="0">
                <a:solidFill>
                  <a:schemeClr val="tx2">
                    <a:lumMod val="50000"/>
                    <a:lumOff val="50000"/>
                  </a:schemeClr>
                </a:solidFill>
              </a:rPr>
              <a:t>span() return a tuple containing the (start, end) positions of the match</a:t>
            </a:r>
          </a:p>
        </p:txBody>
      </p:sp>
    </p:spTree>
    <p:extLst>
      <p:ext uri="{BB962C8B-B14F-4D97-AF65-F5344CB8AC3E}">
        <p14:creationId xmlns:p14="http://schemas.microsoft.com/office/powerpoint/2010/main" val="32829764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64286-EC96-E8B8-71AF-9C78AD21FE9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AF63A3-1A69-D319-0635-D1DF352956E2}"/>
              </a:ext>
            </a:extLst>
          </p:cNvPr>
          <p:cNvSpPr txBox="1"/>
          <p:nvPr/>
        </p:nvSpPr>
        <p:spPr>
          <a:xfrm>
            <a:off x="882502" y="1658680"/>
            <a:ext cx="8264156" cy="1785104"/>
          </a:xfrm>
          <a:prstGeom prst="rect">
            <a:avLst/>
          </a:prstGeom>
          <a:noFill/>
        </p:spPr>
        <p:txBody>
          <a:bodyPr wrap="square">
            <a:spAutoFit/>
          </a:bodyPr>
          <a:lstStyle/>
          <a:p>
            <a:r>
              <a:rPr lang="en-GB" sz="2000" b="1" dirty="0">
                <a:solidFill>
                  <a:srgbClr val="FF0000"/>
                </a:solidFill>
              </a:rPr>
              <a:t>Contents</a:t>
            </a:r>
          </a:p>
          <a:p>
            <a:pPr marL="285750" indent="-285750">
              <a:buFont typeface="Wingdings" panose="05000000000000000000" pitchFamily="2" charset="2"/>
              <a:buChar char="q"/>
            </a:pPr>
            <a:r>
              <a:rPr lang="en-GB" b="1" dirty="0">
                <a:solidFill>
                  <a:srgbClr val="FF0000"/>
                </a:solidFill>
              </a:rPr>
              <a:t>Example to get the position of a regex match</a:t>
            </a:r>
          </a:p>
          <a:p>
            <a:pPr marL="285750" indent="-285750">
              <a:buFont typeface="Wingdings" panose="05000000000000000000" pitchFamily="2" charset="2"/>
              <a:buChar char="q"/>
            </a:pPr>
            <a:r>
              <a:rPr lang="en-GB" b="1" dirty="0">
                <a:solidFill>
                  <a:srgbClr val="FF0000"/>
                </a:solidFill>
              </a:rPr>
              <a:t>Access matching string using start(), and end()</a:t>
            </a:r>
          </a:p>
          <a:p>
            <a:pPr marL="285750" indent="-285750">
              <a:buFont typeface="Wingdings" panose="05000000000000000000" pitchFamily="2" charset="2"/>
              <a:buChar char="q"/>
            </a:pPr>
            <a:r>
              <a:rPr lang="en-GB" b="1" dirty="0">
                <a:solidFill>
                  <a:srgbClr val="FF0000"/>
                </a:solidFill>
              </a:rPr>
              <a:t>Find the indexes of all regex matches</a:t>
            </a:r>
          </a:p>
          <a:p>
            <a:pPr marL="285750" indent="-285750">
              <a:buFont typeface="Wingdings" panose="05000000000000000000" pitchFamily="2" charset="2"/>
              <a:buChar char="q"/>
            </a:pPr>
            <a:r>
              <a:rPr lang="en-GB" b="1" dirty="0">
                <a:solidFill>
                  <a:srgbClr val="FF0000"/>
                </a:solidFill>
              </a:rPr>
              <a:t>find all the indexes of all the occurrences of a word in a string</a:t>
            </a:r>
          </a:p>
          <a:p>
            <a:pPr marL="285750" indent="-285750">
              <a:buFont typeface="Wingdings" panose="05000000000000000000" pitchFamily="2" charset="2"/>
              <a:buChar char="q"/>
            </a:pPr>
            <a:r>
              <a:rPr lang="en-GB" b="1" dirty="0">
                <a:solidFill>
                  <a:srgbClr val="FF0000"/>
                </a:solidFill>
              </a:rPr>
              <a:t>Points to be remembered while using the start() method</a:t>
            </a:r>
          </a:p>
        </p:txBody>
      </p:sp>
    </p:spTree>
    <p:extLst>
      <p:ext uri="{BB962C8B-B14F-4D97-AF65-F5344CB8AC3E}">
        <p14:creationId xmlns:p14="http://schemas.microsoft.com/office/powerpoint/2010/main" val="24221395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FADF1-9642-C53D-446C-921256A1AFD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D90CF9A-787E-4E62-2592-DAD49E65D9CD}"/>
              </a:ext>
            </a:extLst>
          </p:cNvPr>
          <p:cNvSpPr txBox="1"/>
          <p:nvPr/>
        </p:nvSpPr>
        <p:spPr>
          <a:xfrm>
            <a:off x="170121" y="170122"/>
            <a:ext cx="11855302" cy="3416320"/>
          </a:xfrm>
          <a:prstGeom prst="rect">
            <a:avLst/>
          </a:prstGeom>
          <a:noFill/>
        </p:spPr>
        <p:txBody>
          <a:bodyPr wrap="square">
            <a:spAutoFit/>
          </a:bodyPr>
          <a:lstStyle/>
          <a:p>
            <a:r>
              <a:rPr lang="en-GB" b="1" dirty="0">
                <a:solidFill>
                  <a:srgbClr val="FF0000"/>
                </a:solidFill>
              </a:rPr>
              <a:t>Example to get the position of a regex match</a:t>
            </a:r>
          </a:p>
          <a:p>
            <a:r>
              <a:rPr lang="en-GB" dirty="0"/>
              <a:t>In this example, we will search any 4 digit number inside the string. To achieve this, we must first write the regular expression pattern.</a:t>
            </a:r>
          </a:p>
          <a:p>
            <a:endParaRPr lang="en-GB" dirty="0"/>
          </a:p>
          <a:p>
            <a:r>
              <a:rPr lang="en-GB" b="1" dirty="0">
                <a:solidFill>
                  <a:srgbClr val="FF0000"/>
                </a:solidFill>
              </a:rPr>
              <a:t>Pattern to match any 4 digit number: \d{4}</a:t>
            </a:r>
          </a:p>
          <a:p>
            <a:endParaRPr lang="en-GB" dirty="0"/>
          </a:p>
          <a:p>
            <a:r>
              <a:rPr lang="en-GB" b="1" dirty="0">
                <a:solidFill>
                  <a:srgbClr val="FF0000"/>
                </a:solidFill>
              </a:rPr>
              <a:t>Steps:</a:t>
            </a:r>
          </a:p>
          <a:p>
            <a:endParaRPr lang="en-GB" dirty="0"/>
          </a:p>
          <a:p>
            <a:pPr marL="285750" indent="-285750">
              <a:buFont typeface="Wingdings" panose="05000000000000000000" pitchFamily="2" charset="2"/>
              <a:buChar char="q"/>
            </a:pPr>
            <a:r>
              <a:rPr lang="en-GB" dirty="0"/>
              <a:t>Search the pattern using the search() method.</a:t>
            </a:r>
          </a:p>
          <a:p>
            <a:pPr marL="285750" indent="-285750">
              <a:buFont typeface="Wingdings" panose="05000000000000000000" pitchFamily="2" charset="2"/>
              <a:buChar char="q"/>
            </a:pPr>
            <a:r>
              <a:rPr lang="en-GB" dirty="0"/>
              <a:t>Next, we can extract the match value using group()</a:t>
            </a:r>
          </a:p>
          <a:p>
            <a:pPr marL="285750" indent="-285750">
              <a:buFont typeface="Wingdings" panose="05000000000000000000" pitchFamily="2" charset="2"/>
              <a:buChar char="q"/>
            </a:pPr>
            <a:r>
              <a:rPr lang="en-GB" dirty="0"/>
              <a:t>Now, we can use the start() and end() methods to get the starting and ending index of the match.</a:t>
            </a:r>
          </a:p>
          <a:p>
            <a:pPr marL="285750" indent="-285750">
              <a:buFont typeface="Wingdings" panose="05000000000000000000" pitchFamily="2" charset="2"/>
              <a:buChar char="q"/>
            </a:pPr>
            <a:r>
              <a:rPr lang="en-GB" dirty="0"/>
              <a:t>Also, we can use the span() method() to get both start and end indexes in a single tuple.</a:t>
            </a:r>
          </a:p>
        </p:txBody>
      </p:sp>
    </p:spTree>
    <p:extLst>
      <p:ext uri="{BB962C8B-B14F-4D97-AF65-F5344CB8AC3E}">
        <p14:creationId xmlns:p14="http://schemas.microsoft.com/office/powerpoint/2010/main" val="36793536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139E62-C200-1668-203F-7A8366B9E4C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CAF1034-85C7-308C-CA36-96182E1AA84C}"/>
              </a:ext>
            </a:extLst>
          </p:cNvPr>
          <p:cNvPicPr>
            <a:picLocks noChangeAspect="1"/>
          </p:cNvPicPr>
          <p:nvPr/>
        </p:nvPicPr>
        <p:blipFill>
          <a:blip r:embed="rId2"/>
          <a:stretch>
            <a:fillRect/>
          </a:stretch>
        </p:blipFill>
        <p:spPr>
          <a:xfrm>
            <a:off x="3108834" y="643467"/>
            <a:ext cx="597433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59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3CBE8-D818-1580-6CC6-5379C81917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82988B3-4963-0485-B5C9-DB21AE3218A6}"/>
              </a:ext>
            </a:extLst>
          </p:cNvPr>
          <p:cNvSpPr txBox="1"/>
          <p:nvPr/>
        </p:nvSpPr>
        <p:spPr>
          <a:xfrm>
            <a:off x="372140" y="520995"/>
            <a:ext cx="11589488" cy="4555093"/>
          </a:xfrm>
          <a:prstGeom prst="rect">
            <a:avLst/>
          </a:prstGeom>
          <a:noFill/>
        </p:spPr>
        <p:txBody>
          <a:bodyPr wrap="square">
            <a:spAutoFit/>
          </a:bodyPr>
          <a:lstStyle/>
          <a:p>
            <a:r>
              <a:rPr lang="en-GB" sz="2000" b="1" dirty="0">
                <a:solidFill>
                  <a:srgbClr val="FF0000"/>
                </a:solidFill>
              </a:rPr>
              <a:t>How to compile regex pattern</a:t>
            </a:r>
          </a:p>
          <a:p>
            <a:endParaRPr lang="en-GB" dirty="0"/>
          </a:p>
          <a:p>
            <a:r>
              <a:rPr lang="en-GB" b="1" dirty="0">
                <a:solidFill>
                  <a:srgbClr val="FF0000"/>
                </a:solidFill>
              </a:rPr>
              <a:t>Write regex pattern in string format</a:t>
            </a:r>
          </a:p>
          <a:p>
            <a:endParaRPr lang="en-GB" b="1" dirty="0">
              <a:solidFill>
                <a:srgbClr val="FF0000"/>
              </a:solidFill>
            </a:endParaRPr>
          </a:p>
          <a:p>
            <a:r>
              <a:rPr lang="en-GB" dirty="0"/>
              <a:t>Write regex pattern using a raw string. For example, a pattern to match any digit.</a:t>
            </a:r>
          </a:p>
          <a:p>
            <a:r>
              <a:rPr lang="en-GB" dirty="0" err="1"/>
              <a:t>str_pattern</a:t>
            </a:r>
            <a:r>
              <a:rPr lang="en-GB" dirty="0"/>
              <a:t> = r'\d'</a:t>
            </a:r>
          </a:p>
          <a:p>
            <a:endParaRPr lang="en-GB" dirty="0"/>
          </a:p>
          <a:p>
            <a:r>
              <a:rPr lang="en-GB" b="1" dirty="0">
                <a:solidFill>
                  <a:srgbClr val="FF0000"/>
                </a:solidFill>
              </a:rPr>
              <a:t>Pass a pattern to the compile() method</a:t>
            </a:r>
          </a:p>
          <a:p>
            <a:endParaRPr lang="en-GB" b="1" dirty="0">
              <a:solidFill>
                <a:srgbClr val="FF0000"/>
              </a:solidFill>
            </a:endParaRPr>
          </a:p>
          <a:p>
            <a:r>
              <a:rPr lang="en-GB" dirty="0"/>
              <a:t>pattern = </a:t>
            </a:r>
            <a:r>
              <a:rPr lang="en-GB" dirty="0" err="1"/>
              <a:t>re.compile</a:t>
            </a:r>
            <a:r>
              <a:rPr lang="en-GB" dirty="0"/>
              <a:t>(r'\d{3})</a:t>
            </a:r>
          </a:p>
          <a:p>
            <a:r>
              <a:rPr lang="en-GB" dirty="0"/>
              <a:t>It compiles a regular expression pattern provided as a string into a regex pattern object.</a:t>
            </a:r>
          </a:p>
          <a:p>
            <a:endParaRPr lang="en-GB" dirty="0"/>
          </a:p>
          <a:p>
            <a:r>
              <a:rPr lang="en-GB" b="1" dirty="0">
                <a:solidFill>
                  <a:srgbClr val="FF0000"/>
                </a:solidFill>
              </a:rPr>
              <a:t>Use Pattern object to match a regex pattern</a:t>
            </a:r>
          </a:p>
          <a:p>
            <a:endParaRPr lang="en-GB" b="1" dirty="0">
              <a:solidFill>
                <a:srgbClr val="FF0000"/>
              </a:solidFill>
            </a:endParaRPr>
          </a:p>
          <a:p>
            <a:r>
              <a:rPr lang="en-GB" dirty="0"/>
              <a:t>Use Pattern object returned by the compile() method to match a regex pattern.</a:t>
            </a:r>
          </a:p>
          <a:p>
            <a:r>
              <a:rPr lang="en-GB" dirty="0"/>
              <a:t>res = </a:t>
            </a:r>
            <a:r>
              <a:rPr lang="en-GB" dirty="0" err="1"/>
              <a:t>pattern.findall</a:t>
            </a:r>
            <a:r>
              <a:rPr lang="en-GB" dirty="0"/>
              <a:t>(</a:t>
            </a:r>
            <a:r>
              <a:rPr lang="en-GB" dirty="0" err="1"/>
              <a:t>target_string</a:t>
            </a:r>
            <a:r>
              <a:rPr lang="en-GB" dirty="0"/>
              <a:t>)</a:t>
            </a:r>
          </a:p>
        </p:txBody>
      </p:sp>
    </p:spTree>
    <p:extLst>
      <p:ext uri="{BB962C8B-B14F-4D97-AF65-F5344CB8AC3E}">
        <p14:creationId xmlns:p14="http://schemas.microsoft.com/office/powerpoint/2010/main" val="226564782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D3610-75D8-22D1-11E0-736AE3485B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2BA5EF-0A20-41F4-57E7-3DDFC2E0E721}"/>
              </a:ext>
            </a:extLst>
          </p:cNvPr>
          <p:cNvSpPr txBox="1"/>
          <p:nvPr/>
        </p:nvSpPr>
        <p:spPr>
          <a:xfrm>
            <a:off x="170120" y="138223"/>
            <a:ext cx="11812773" cy="1785104"/>
          </a:xfrm>
          <a:prstGeom prst="rect">
            <a:avLst/>
          </a:prstGeom>
          <a:noFill/>
        </p:spPr>
        <p:txBody>
          <a:bodyPr wrap="square">
            <a:spAutoFit/>
          </a:bodyPr>
          <a:lstStyle/>
          <a:p>
            <a:r>
              <a:rPr lang="en-GB" sz="2000" b="1" dirty="0">
                <a:solidFill>
                  <a:srgbClr val="FF0000"/>
                </a:solidFill>
              </a:rPr>
              <a:t>Access matching string using start(), and end()</a:t>
            </a:r>
          </a:p>
          <a:p>
            <a:r>
              <a:rPr lang="en-GB" dirty="0"/>
              <a:t>Now, you can save these positions and use them whenever you want to retrieve a matching string from the target string. We can use string slicing to access the matching string directly using the index positions obtained from the start(), end() method.</a:t>
            </a:r>
          </a:p>
          <a:p>
            <a:endParaRPr lang="en-GB" dirty="0"/>
          </a:p>
          <a:p>
            <a:r>
              <a:rPr lang="en-GB" b="1" dirty="0">
                <a:solidFill>
                  <a:srgbClr val="FF0000"/>
                </a:solidFill>
              </a:rPr>
              <a:t>Example</a:t>
            </a:r>
          </a:p>
        </p:txBody>
      </p:sp>
      <p:pic>
        <p:nvPicPr>
          <p:cNvPr id="5" name="Picture 4">
            <a:extLst>
              <a:ext uri="{FF2B5EF4-FFF2-40B4-BE49-F238E27FC236}">
                <a16:creationId xmlns:a16="http://schemas.microsoft.com/office/drawing/2014/main" id="{201D59B4-067C-CAE3-ED94-35AE5C0823AC}"/>
              </a:ext>
            </a:extLst>
          </p:cNvPr>
          <p:cNvPicPr>
            <a:picLocks noChangeAspect="1"/>
          </p:cNvPicPr>
          <p:nvPr/>
        </p:nvPicPr>
        <p:blipFill>
          <a:blip r:embed="rId2"/>
          <a:stretch>
            <a:fillRect/>
          </a:stretch>
        </p:blipFill>
        <p:spPr>
          <a:xfrm>
            <a:off x="2223643" y="1543493"/>
            <a:ext cx="7705725" cy="4876800"/>
          </a:xfrm>
          <a:prstGeom prst="rect">
            <a:avLst/>
          </a:prstGeom>
        </p:spPr>
      </p:pic>
    </p:spTree>
    <p:extLst>
      <p:ext uri="{BB962C8B-B14F-4D97-AF65-F5344CB8AC3E}">
        <p14:creationId xmlns:p14="http://schemas.microsoft.com/office/powerpoint/2010/main" val="39091880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85FB9-A805-77CD-8C7A-82640F1994F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258E56-C586-4333-DE07-E3248317A35C}"/>
              </a:ext>
            </a:extLst>
          </p:cNvPr>
          <p:cNvSpPr txBox="1"/>
          <p:nvPr/>
        </p:nvSpPr>
        <p:spPr>
          <a:xfrm>
            <a:off x="212651" y="191386"/>
            <a:ext cx="11738344" cy="3200876"/>
          </a:xfrm>
          <a:prstGeom prst="rect">
            <a:avLst/>
          </a:prstGeom>
          <a:noFill/>
        </p:spPr>
        <p:txBody>
          <a:bodyPr wrap="square">
            <a:spAutoFit/>
          </a:bodyPr>
          <a:lstStyle/>
          <a:p>
            <a:r>
              <a:rPr lang="en-GB" sz="2000" b="1" dirty="0">
                <a:solidFill>
                  <a:srgbClr val="FF0000"/>
                </a:solidFill>
              </a:rPr>
              <a:t>Find the indexes of all regex matches</a:t>
            </a:r>
          </a:p>
          <a:p>
            <a:endParaRPr lang="en-GB" sz="2000" b="1" dirty="0">
              <a:solidFill>
                <a:srgbClr val="FF0000"/>
              </a:solidFill>
            </a:endParaRPr>
          </a:p>
          <a:p>
            <a:r>
              <a:rPr lang="en-GB" dirty="0"/>
              <a:t>Assume you are finding all matches to the regular expression in Python, apart from all match values you also want the indexes of all regex matches. In such cases, we need to use the </a:t>
            </a:r>
            <a:r>
              <a:rPr lang="en-GB" dirty="0" err="1"/>
              <a:t>finditer</a:t>
            </a:r>
            <a:r>
              <a:rPr lang="en-GB" dirty="0"/>
              <a:t>() method of Python re module instead of </a:t>
            </a:r>
            <a:r>
              <a:rPr lang="en-GB" dirty="0" err="1"/>
              <a:t>findall</a:t>
            </a:r>
            <a:r>
              <a:rPr lang="en-GB" dirty="0"/>
              <a:t>().</a:t>
            </a:r>
          </a:p>
          <a:p>
            <a:endParaRPr lang="en-GB" dirty="0"/>
          </a:p>
          <a:p>
            <a:r>
              <a:rPr lang="en-GB" dirty="0"/>
              <a:t>Because the </a:t>
            </a:r>
            <a:r>
              <a:rPr lang="en-GB" dirty="0" err="1"/>
              <a:t>findall</a:t>
            </a:r>
            <a:r>
              <a:rPr lang="en-GB" dirty="0"/>
              <a:t>() method returns all matches in the form of a Python list, on the other hand, </a:t>
            </a:r>
            <a:r>
              <a:rPr lang="en-GB" dirty="0" err="1"/>
              <a:t>finditer</a:t>
            </a:r>
            <a:r>
              <a:rPr lang="en-GB" dirty="0"/>
              <a:t>() returns an iterator yielding match objects matching the regex pattern. Later, we iterate each Match object to extract all matches along with their positions.</a:t>
            </a:r>
          </a:p>
          <a:p>
            <a:endParaRPr lang="en-GB" dirty="0"/>
          </a:p>
          <a:p>
            <a:r>
              <a:rPr lang="en-GB" dirty="0"/>
              <a:t>In this example, we will find all 5-letter words inside the following string and also print their start and end positions.</a:t>
            </a:r>
          </a:p>
        </p:txBody>
      </p:sp>
    </p:spTree>
    <p:extLst>
      <p:ext uri="{BB962C8B-B14F-4D97-AF65-F5344CB8AC3E}">
        <p14:creationId xmlns:p14="http://schemas.microsoft.com/office/powerpoint/2010/main" val="19865156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86B854-6D4F-9B47-1ABC-6106B87CE47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computer code&#10;&#10;AI-generated content may be incorrect.">
            <a:extLst>
              <a:ext uri="{FF2B5EF4-FFF2-40B4-BE49-F238E27FC236}">
                <a16:creationId xmlns:a16="http://schemas.microsoft.com/office/drawing/2014/main" id="{FB1B0D85-63E4-D4B8-66D4-2C93BAC6429F}"/>
              </a:ext>
            </a:extLst>
          </p:cNvPr>
          <p:cNvPicPr>
            <a:picLocks noChangeAspect="1"/>
          </p:cNvPicPr>
          <p:nvPr/>
        </p:nvPicPr>
        <p:blipFill>
          <a:blip r:embed="rId2"/>
          <a:stretch>
            <a:fillRect/>
          </a:stretch>
        </p:blipFill>
        <p:spPr>
          <a:xfrm>
            <a:off x="643467" y="1166198"/>
            <a:ext cx="10905066" cy="4525603"/>
          </a:xfrm>
          <a:prstGeom prst="rect">
            <a:avLst/>
          </a:prstGeom>
          <a:ln>
            <a:noFill/>
          </a:ln>
        </p:spPr>
      </p:pic>
    </p:spTree>
    <p:extLst>
      <p:ext uri="{BB962C8B-B14F-4D97-AF65-F5344CB8AC3E}">
        <p14:creationId xmlns:p14="http://schemas.microsoft.com/office/powerpoint/2010/main" val="40564857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57F71-E6BB-259D-3820-32023FFD8CE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7F7A4E-D2D5-3C54-A6C1-0F8E7A751D6D}"/>
              </a:ext>
            </a:extLst>
          </p:cNvPr>
          <p:cNvSpPr txBox="1"/>
          <p:nvPr/>
        </p:nvSpPr>
        <p:spPr>
          <a:xfrm>
            <a:off x="159487" y="148856"/>
            <a:ext cx="11589489" cy="677108"/>
          </a:xfrm>
          <a:prstGeom prst="rect">
            <a:avLst/>
          </a:prstGeom>
          <a:noFill/>
        </p:spPr>
        <p:txBody>
          <a:bodyPr wrap="square">
            <a:spAutoFit/>
          </a:bodyPr>
          <a:lstStyle/>
          <a:p>
            <a:r>
              <a:rPr lang="en-GB" sz="2000" b="1" dirty="0">
                <a:solidFill>
                  <a:srgbClr val="FF0000"/>
                </a:solidFill>
              </a:rPr>
              <a:t>find all the indexes of all the occurrences of a word in a string</a:t>
            </a:r>
          </a:p>
          <a:p>
            <a:r>
              <a:rPr lang="en-GB" b="1" dirty="0">
                <a:solidFill>
                  <a:srgbClr val="FF0000"/>
                </a:solidFill>
              </a:rPr>
              <a:t>Example</a:t>
            </a:r>
          </a:p>
        </p:txBody>
      </p:sp>
      <p:pic>
        <p:nvPicPr>
          <p:cNvPr id="5" name="Picture 4">
            <a:extLst>
              <a:ext uri="{FF2B5EF4-FFF2-40B4-BE49-F238E27FC236}">
                <a16:creationId xmlns:a16="http://schemas.microsoft.com/office/drawing/2014/main" id="{15A06314-E78C-EE52-C353-01661510D345}"/>
              </a:ext>
            </a:extLst>
          </p:cNvPr>
          <p:cNvPicPr>
            <a:picLocks noChangeAspect="1"/>
          </p:cNvPicPr>
          <p:nvPr/>
        </p:nvPicPr>
        <p:blipFill>
          <a:blip r:embed="rId2"/>
          <a:stretch>
            <a:fillRect/>
          </a:stretch>
        </p:blipFill>
        <p:spPr>
          <a:xfrm>
            <a:off x="1409700" y="1447800"/>
            <a:ext cx="9372600" cy="3962400"/>
          </a:xfrm>
          <a:prstGeom prst="rect">
            <a:avLst/>
          </a:prstGeom>
        </p:spPr>
      </p:pic>
    </p:spTree>
    <p:extLst>
      <p:ext uri="{BB962C8B-B14F-4D97-AF65-F5344CB8AC3E}">
        <p14:creationId xmlns:p14="http://schemas.microsoft.com/office/powerpoint/2010/main" val="18432149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D9928-E1CA-5FF3-F62E-0FA7276A764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9E56131-8706-A79F-DDEE-86CC79D848DC}"/>
              </a:ext>
            </a:extLst>
          </p:cNvPr>
          <p:cNvSpPr txBox="1"/>
          <p:nvPr/>
        </p:nvSpPr>
        <p:spPr>
          <a:xfrm>
            <a:off x="212650" y="244549"/>
            <a:ext cx="11674549" cy="2616101"/>
          </a:xfrm>
          <a:prstGeom prst="rect">
            <a:avLst/>
          </a:prstGeom>
          <a:noFill/>
        </p:spPr>
        <p:txBody>
          <a:bodyPr wrap="square">
            <a:spAutoFit/>
          </a:bodyPr>
          <a:lstStyle/>
          <a:p>
            <a:r>
              <a:rPr lang="en-GB" sz="2000" b="1" dirty="0">
                <a:solidFill>
                  <a:srgbClr val="FF0000"/>
                </a:solidFill>
              </a:rPr>
              <a:t>Points to be remembered while using the start() method</a:t>
            </a:r>
          </a:p>
          <a:p>
            <a:r>
              <a:rPr lang="en-GB" dirty="0"/>
              <a:t>Since the </a:t>
            </a:r>
            <a:r>
              <a:rPr lang="en-GB" dirty="0" err="1"/>
              <a:t>re.match</a:t>
            </a:r>
            <a:r>
              <a:rPr lang="en-GB" dirty="0"/>
              <a:t>() method only checks if the regular expression matches at the start of a string, start() will always be zero.</a:t>
            </a:r>
          </a:p>
          <a:p>
            <a:endParaRPr lang="en-GB" dirty="0"/>
          </a:p>
          <a:p>
            <a:r>
              <a:rPr lang="en-GB" dirty="0"/>
              <a:t>However, the </a:t>
            </a:r>
            <a:r>
              <a:rPr lang="en-GB" dirty="0" err="1"/>
              <a:t>re.search</a:t>
            </a:r>
            <a:r>
              <a:rPr lang="en-GB" dirty="0"/>
              <a:t>() method scans through the entire target string and looks for occurrences of the pattern that we want to find, so the match may not start at zero in that case.</a:t>
            </a:r>
          </a:p>
          <a:p>
            <a:endParaRPr lang="en-GB" dirty="0"/>
          </a:p>
          <a:p>
            <a:r>
              <a:rPr lang="en-GB" dirty="0"/>
              <a:t>Now let’s match any ten consecutive alphanumeric characters in the target string using both match() and search() method.</a:t>
            </a:r>
          </a:p>
        </p:txBody>
      </p:sp>
    </p:spTree>
    <p:extLst>
      <p:ext uri="{BB962C8B-B14F-4D97-AF65-F5344CB8AC3E}">
        <p14:creationId xmlns:p14="http://schemas.microsoft.com/office/powerpoint/2010/main" val="56868124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45C654-4737-D181-1DAB-092CC98C04D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3F1AA5-6B55-E498-8155-C8941C2052AC}"/>
              </a:ext>
            </a:extLst>
          </p:cNvPr>
          <p:cNvPicPr>
            <a:picLocks noChangeAspect="1"/>
          </p:cNvPicPr>
          <p:nvPr/>
        </p:nvPicPr>
        <p:blipFill>
          <a:blip r:embed="rId2"/>
          <a:stretch>
            <a:fillRect/>
          </a:stretch>
        </p:blipFill>
        <p:spPr>
          <a:xfrm>
            <a:off x="1354667" y="643467"/>
            <a:ext cx="9482666" cy="5571065"/>
          </a:xfrm>
          <a:prstGeom prst="rect">
            <a:avLst/>
          </a:prstGeom>
          <a:ln>
            <a:noFill/>
          </a:ln>
        </p:spPr>
      </p:pic>
    </p:spTree>
    <p:extLst>
      <p:ext uri="{BB962C8B-B14F-4D97-AF65-F5344CB8AC3E}">
        <p14:creationId xmlns:p14="http://schemas.microsoft.com/office/powerpoint/2010/main" val="193258875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9BE05E-24DD-211E-2E54-5E72FF9EE88C}"/>
              </a:ext>
            </a:extLst>
          </p:cNvPr>
          <p:cNvSpPr/>
          <p:nvPr/>
        </p:nvSpPr>
        <p:spPr>
          <a:xfrm>
            <a:off x="4403198" y="2967335"/>
            <a:ext cx="3385607"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 You</a:t>
            </a:r>
          </a:p>
        </p:txBody>
      </p:sp>
    </p:spTree>
    <p:extLst>
      <p:ext uri="{BB962C8B-B14F-4D97-AF65-F5344CB8AC3E}">
        <p14:creationId xmlns:p14="http://schemas.microsoft.com/office/powerpoint/2010/main" val="276851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5AA30-9A9D-DEE9-56AA-F12FF251371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F6DD81-EB26-C256-ECA5-78FDBC7DCA1C}"/>
              </a:ext>
            </a:extLst>
          </p:cNvPr>
          <p:cNvSpPr txBox="1"/>
          <p:nvPr/>
        </p:nvSpPr>
        <p:spPr>
          <a:xfrm>
            <a:off x="187841" y="525851"/>
            <a:ext cx="12004159" cy="5416868"/>
          </a:xfrm>
          <a:prstGeom prst="rect">
            <a:avLst/>
          </a:prstGeom>
          <a:noFill/>
        </p:spPr>
        <p:txBody>
          <a:bodyPr wrap="square">
            <a:spAutoFit/>
          </a:bodyPr>
          <a:lstStyle/>
          <a:p>
            <a:r>
              <a:rPr lang="en-GB" sz="2000" b="1" dirty="0">
                <a:solidFill>
                  <a:srgbClr val="FF0000"/>
                </a:solidFill>
              </a:rPr>
              <a:t>What are regular expressions?</a:t>
            </a:r>
          </a:p>
          <a:p>
            <a:endParaRPr lang="en-GB" sz="2000" b="1" dirty="0">
              <a:solidFill>
                <a:srgbClr val="FF0000"/>
              </a:solidFill>
            </a:endParaRPr>
          </a:p>
          <a:p>
            <a:r>
              <a:rPr lang="en-GB" dirty="0"/>
              <a:t>The Regex or Regular Expression is a way to define a pattern for searching or manipulating strings. We can use a regular expression to match, search, replace, and manipulate inside textual data.</a:t>
            </a:r>
          </a:p>
          <a:p>
            <a:endParaRPr lang="en-GB" dirty="0"/>
          </a:p>
          <a:p>
            <a:r>
              <a:rPr lang="en-GB" dirty="0"/>
              <a:t>In simple words, the regex pattern Jessa will match to name Jessa.</a:t>
            </a:r>
          </a:p>
          <a:p>
            <a:endParaRPr lang="en-GB" dirty="0"/>
          </a:p>
          <a:p>
            <a:r>
              <a:rPr lang="en-GB" dirty="0"/>
              <a:t>Also, you can write a regex pattern to validate a password with some predefined constraints, such as the password must contain at least one special character, digit, and one upper case letter. If the pattern matches against the password, we can say that password is correctly constructed.</a:t>
            </a:r>
          </a:p>
          <a:p>
            <a:endParaRPr lang="en-GB" dirty="0"/>
          </a:p>
          <a:p>
            <a:r>
              <a:rPr lang="en-GB" dirty="0"/>
              <a:t>Also, Regular expressions are instrumental in extracting information from text such as log files, spreadsheets, or even textual documents.</a:t>
            </a:r>
          </a:p>
          <a:p>
            <a:endParaRPr lang="en-GB" dirty="0"/>
          </a:p>
          <a:p>
            <a:r>
              <a:rPr lang="en-GB" b="1" dirty="0">
                <a:solidFill>
                  <a:srgbClr val="FF0000"/>
                </a:solidFill>
              </a:rPr>
              <a:t>For example, Below are some of the cases where regular expressions can help you to save a lot of time.</a:t>
            </a:r>
          </a:p>
          <a:p>
            <a:endParaRPr lang="en-GB" dirty="0"/>
          </a:p>
          <a:p>
            <a:pPr marL="285750" indent="-285750">
              <a:buFont typeface="Wingdings" panose="05000000000000000000" pitchFamily="2" charset="2"/>
              <a:buChar char="q"/>
            </a:pPr>
            <a:r>
              <a:rPr lang="en-GB" b="1" dirty="0"/>
              <a:t>Searching and replacing text in files</a:t>
            </a:r>
          </a:p>
          <a:p>
            <a:pPr marL="285750" indent="-285750">
              <a:buFont typeface="Wingdings" panose="05000000000000000000" pitchFamily="2" charset="2"/>
              <a:buChar char="q"/>
            </a:pPr>
            <a:r>
              <a:rPr lang="en-GB" b="1" dirty="0"/>
              <a:t>Validating text input, such as password and email address</a:t>
            </a:r>
          </a:p>
          <a:p>
            <a:pPr marL="285750" indent="-285750">
              <a:buFont typeface="Wingdings" panose="05000000000000000000" pitchFamily="2" charset="2"/>
              <a:buChar char="q"/>
            </a:pPr>
            <a:r>
              <a:rPr lang="en-GB" b="1" dirty="0"/>
              <a:t>Rename a hundred files at a time. For example, You can change the extension of all files using a regex pattern</a:t>
            </a:r>
          </a:p>
        </p:txBody>
      </p:sp>
    </p:spTree>
    <p:extLst>
      <p:ext uri="{BB962C8B-B14F-4D97-AF65-F5344CB8AC3E}">
        <p14:creationId xmlns:p14="http://schemas.microsoft.com/office/powerpoint/2010/main" val="1410927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43250-A63F-A840-E5A9-2BAA3B207F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215FDD-9C2F-BF5D-497F-B34F75E1F739}"/>
              </a:ext>
            </a:extLst>
          </p:cNvPr>
          <p:cNvSpPr txBox="1"/>
          <p:nvPr/>
        </p:nvSpPr>
        <p:spPr>
          <a:xfrm>
            <a:off x="138223" y="329609"/>
            <a:ext cx="11621386" cy="3754874"/>
          </a:xfrm>
          <a:prstGeom prst="rect">
            <a:avLst/>
          </a:prstGeom>
          <a:noFill/>
        </p:spPr>
        <p:txBody>
          <a:bodyPr wrap="square">
            <a:spAutoFit/>
          </a:bodyPr>
          <a:lstStyle/>
          <a:p>
            <a:r>
              <a:rPr lang="en-GB" sz="2000" b="1" dirty="0">
                <a:solidFill>
                  <a:srgbClr val="FF0000"/>
                </a:solidFill>
              </a:rPr>
              <a:t>Example to compile a regular expression:</a:t>
            </a:r>
          </a:p>
          <a:p>
            <a:endParaRPr lang="en-GB" sz="2000" b="1" dirty="0">
              <a:solidFill>
                <a:srgbClr val="FF0000"/>
              </a:solidFill>
            </a:endParaRPr>
          </a:p>
          <a:p>
            <a:r>
              <a:rPr lang="en-GB" dirty="0"/>
              <a:t>Now, let’s see how to use the </a:t>
            </a:r>
            <a:r>
              <a:rPr lang="en-GB" dirty="0" err="1"/>
              <a:t>re.compile</a:t>
            </a:r>
            <a:r>
              <a:rPr lang="en-GB" dirty="0"/>
              <a:t>() with the help of a simple example.</a:t>
            </a:r>
          </a:p>
          <a:p>
            <a:endParaRPr lang="en-GB" dirty="0"/>
          </a:p>
          <a:p>
            <a:r>
              <a:rPr lang="en-GB" dirty="0"/>
              <a:t>Pattern to compile: r'\d{3}'</a:t>
            </a:r>
          </a:p>
          <a:p>
            <a:endParaRPr lang="en-GB" dirty="0"/>
          </a:p>
          <a:p>
            <a:r>
              <a:rPr lang="en-GB" b="1" dirty="0">
                <a:solidFill>
                  <a:srgbClr val="FF0000"/>
                </a:solidFill>
              </a:rPr>
              <a:t>What does this pattern mean?</a:t>
            </a:r>
          </a:p>
          <a:p>
            <a:endParaRPr lang="en-GB" dirty="0"/>
          </a:p>
          <a:p>
            <a:pPr marL="285750" indent="-285750">
              <a:buFont typeface="Wingdings" panose="05000000000000000000" pitchFamily="2" charset="2"/>
              <a:buChar char="q"/>
            </a:pPr>
            <a:r>
              <a:rPr lang="en-GB" dirty="0"/>
              <a:t>First of all, I used a raw string to specify the regular expression pattern.</a:t>
            </a:r>
          </a:p>
          <a:p>
            <a:pPr marL="285750" indent="-285750">
              <a:buFont typeface="Wingdings" panose="05000000000000000000" pitchFamily="2" charset="2"/>
              <a:buChar char="q"/>
            </a:pPr>
            <a:r>
              <a:rPr lang="en-GB" dirty="0"/>
              <a:t>Next, \d is a special sequence and it will match any digit from 0 to 9 in a target string.</a:t>
            </a:r>
          </a:p>
          <a:p>
            <a:pPr marL="285750" indent="-285750">
              <a:buFont typeface="Wingdings" panose="05000000000000000000" pitchFamily="2" charset="2"/>
              <a:buChar char="q"/>
            </a:pPr>
            <a:r>
              <a:rPr lang="en-GB" dirty="0"/>
              <a:t>Then the 3 inside curly braces mean the digit has to occur exactly three times in a row inside the target string.</a:t>
            </a:r>
          </a:p>
          <a:p>
            <a:endParaRPr lang="en-GB" dirty="0"/>
          </a:p>
          <a:p>
            <a:r>
              <a:rPr lang="en-GB" dirty="0"/>
              <a:t>In simple words, it means to match any three consecutive digits inside the target string such as 236 or 452, or 782.</a:t>
            </a:r>
          </a:p>
        </p:txBody>
      </p:sp>
    </p:spTree>
    <p:extLst>
      <p:ext uri="{BB962C8B-B14F-4D97-AF65-F5344CB8AC3E}">
        <p14:creationId xmlns:p14="http://schemas.microsoft.com/office/powerpoint/2010/main" val="241147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FA03-87A7-DA83-ACC8-5F034FE6574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089D9AD-5972-F516-CBED-E194CC076D2B}"/>
              </a:ext>
            </a:extLst>
          </p:cNvPr>
          <p:cNvPicPr>
            <a:picLocks noChangeAspect="1"/>
          </p:cNvPicPr>
          <p:nvPr/>
        </p:nvPicPr>
        <p:blipFill>
          <a:blip r:embed="rId2"/>
          <a:stretch>
            <a:fillRect/>
          </a:stretch>
        </p:blipFill>
        <p:spPr>
          <a:xfrm>
            <a:off x="174851" y="346302"/>
            <a:ext cx="7705725" cy="6165396"/>
          </a:xfrm>
          <a:prstGeom prst="rect">
            <a:avLst/>
          </a:prstGeom>
        </p:spPr>
      </p:pic>
      <p:pic>
        <p:nvPicPr>
          <p:cNvPr id="6" name="Picture 5">
            <a:extLst>
              <a:ext uri="{FF2B5EF4-FFF2-40B4-BE49-F238E27FC236}">
                <a16:creationId xmlns:a16="http://schemas.microsoft.com/office/drawing/2014/main" id="{0205ED0B-8B91-333D-8FF1-A87480D44D5D}"/>
              </a:ext>
            </a:extLst>
          </p:cNvPr>
          <p:cNvPicPr>
            <a:picLocks noChangeAspect="1"/>
          </p:cNvPicPr>
          <p:nvPr/>
        </p:nvPicPr>
        <p:blipFill>
          <a:blip r:embed="rId3"/>
          <a:stretch>
            <a:fillRect/>
          </a:stretch>
        </p:blipFill>
        <p:spPr>
          <a:xfrm>
            <a:off x="7880576" y="3154815"/>
            <a:ext cx="3429000" cy="1114425"/>
          </a:xfrm>
          <a:prstGeom prst="rect">
            <a:avLst/>
          </a:prstGeom>
        </p:spPr>
      </p:pic>
    </p:spTree>
    <p:extLst>
      <p:ext uri="{BB962C8B-B14F-4D97-AF65-F5344CB8AC3E}">
        <p14:creationId xmlns:p14="http://schemas.microsoft.com/office/powerpoint/2010/main" val="3474018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52021-B0D6-CA12-267E-E62F6D7F097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D7AD25C-B981-A29D-5D00-766CAA004EC7}"/>
              </a:ext>
            </a:extLst>
          </p:cNvPr>
          <p:cNvSpPr txBox="1"/>
          <p:nvPr/>
        </p:nvSpPr>
        <p:spPr>
          <a:xfrm>
            <a:off x="287079" y="361507"/>
            <a:ext cx="11525693" cy="2585323"/>
          </a:xfrm>
          <a:prstGeom prst="rect">
            <a:avLst/>
          </a:prstGeom>
          <a:noFill/>
        </p:spPr>
        <p:txBody>
          <a:bodyPr wrap="square">
            <a:spAutoFit/>
          </a:bodyPr>
          <a:lstStyle/>
          <a:p>
            <a:r>
              <a:rPr lang="en-GB" dirty="0"/>
              <a:t>As you can see, we found four matches of “three consecutive” digits inside the first string.</a:t>
            </a:r>
          </a:p>
          <a:p>
            <a:endParaRPr lang="en-GB" dirty="0"/>
          </a:p>
          <a:p>
            <a:r>
              <a:rPr lang="en-GB" b="1" dirty="0">
                <a:solidFill>
                  <a:srgbClr val="FF0000"/>
                </a:solidFill>
              </a:rPr>
              <a:t>Note:</a:t>
            </a:r>
          </a:p>
          <a:p>
            <a:endParaRPr lang="en-GB" dirty="0"/>
          </a:p>
          <a:p>
            <a:r>
              <a:rPr lang="en-GB" dirty="0"/>
              <a:t>The </a:t>
            </a:r>
            <a:r>
              <a:rPr lang="en-GB" dirty="0" err="1"/>
              <a:t>re.compile</a:t>
            </a:r>
            <a:r>
              <a:rPr lang="en-GB" dirty="0"/>
              <a:t>() method changed the string pattern into a </a:t>
            </a:r>
            <a:r>
              <a:rPr lang="en-GB" dirty="0" err="1"/>
              <a:t>re.Pattern</a:t>
            </a:r>
            <a:r>
              <a:rPr lang="en-GB" dirty="0"/>
              <a:t> object that we can work upon.</a:t>
            </a:r>
          </a:p>
          <a:p>
            <a:r>
              <a:rPr lang="en-GB" dirty="0"/>
              <a:t>Next, we used the </a:t>
            </a:r>
            <a:r>
              <a:rPr lang="en-GB" dirty="0" err="1"/>
              <a:t>re.Pattern</a:t>
            </a:r>
            <a:r>
              <a:rPr lang="en-GB" dirty="0"/>
              <a:t> object inside a </a:t>
            </a:r>
            <a:r>
              <a:rPr lang="en-GB" dirty="0" err="1"/>
              <a:t>re.findall</a:t>
            </a:r>
            <a:r>
              <a:rPr lang="en-GB" dirty="0"/>
              <a:t>() method to obtain all the possible matches of any three consecutive digits inside the target string.</a:t>
            </a:r>
          </a:p>
          <a:p>
            <a:r>
              <a:rPr lang="en-GB" dirty="0"/>
              <a:t>Now, the same </a:t>
            </a:r>
            <a:r>
              <a:rPr lang="en-GB" dirty="0" err="1"/>
              <a:t>reagex_pattern</a:t>
            </a:r>
            <a:r>
              <a:rPr lang="en-GB" dirty="0"/>
              <a:t> object can be used similarly for searching for three consecutive digits in other target strings as well.</a:t>
            </a:r>
          </a:p>
        </p:txBody>
      </p:sp>
    </p:spTree>
    <p:extLst>
      <p:ext uri="{BB962C8B-B14F-4D97-AF65-F5344CB8AC3E}">
        <p14:creationId xmlns:p14="http://schemas.microsoft.com/office/powerpoint/2010/main" val="260994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8A761-7011-BA55-F410-CDC7E3A2265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938727A-8421-3839-78EF-71454E341F67}"/>
              </a:ext>
            </a:extLst>
          </p:cNvPr>
          <p:cNvSpPr txBox="1"/>
          <p:nvPr/>
        </p:nvSpPr>
        <p:spPr>
          <a:xfrm>
            <a:off x="74428" y="425303"/>
            <a:ext cx="11802140" cy="4308872"/>
          </a:xfrm>
          <a:prstGeom prst="rect">
            <a:avLst/>
          </a:prstGeom>
          <a:noFill/>
        </p:spPr>
        <p:txBody>
          <a:bodyPr wrap="square">
            <a:spAutoFit/>
          </a:bodyPr>
          <a:lstStyle/>
          <a:p>
            <a:r>
              <a:rPr lang="en-GB" sz="2000" b="1" dirty="0">
                <a:solidFill>
                  <a:srgbClr val="FF0000"/>
                </a:solidFill>
              </a:rPr>
              <a:t>Why and when to use </a:t>
            </a:r>
            <a:r>
              <a:rPr lang="en-GB" sz="2000" b="1" dirty="0" err="1">
                <a:solidFill>
                  <a:srgbClr val="FF0000"/>
                </a:solidFill>
              </a:rPr>
              <a:t>re.compile</a:t>
            </a:r>
            <a:r>
              <a:rPr lang="en-GB" sz="2000" b="1" dirty="0">
                <a:solidFill>
                  <a:srgbClr val="FF0000"/>
                </a:solidFill>
              </a:rPr>
              <a:t>()</a:t>
            </a:r>
          </a:p>
          <a:p>
            <a:endParaRPr lang="en-GB" sz="2000" b="1" dirty="0">
              <a:solidFill>
                <a:srgbClr val="FF0000"/>
              </a:solidFill>
            </a:endParaRPr>
          </a:p>
          <a:p>
            <a:r>
              <a:rPr lang="en-GB" b="1" dirty="0">
                <a:solidFill>
                  <a:srgbClr val="FF0000"/>
                </a:solidFill>
              </a:rPr>
              <a:t>Performance improvement</a:t>
            </a:r>
          </a:p>
          <a:p>
            <a:endParaRPr lang="en-GB" dirty="0"/>
          </a:p>
          <a:p>
            <a:r>
              <a:rPr lang="en-GB" dirty="0"/>
              <a:t>Compiling regular expression objects is useful and efficient when the expression will be used several times in a single program.</a:t>
            </a:r>
          </a:p>
          <a:p>
            <a:endParaRPr lang="en-GB" dirty="0"/>
          </a:p>
          <a:p>
            <a:r>
              <a:rPr lang="en-GB" dirty="0"/>
              <a:t>Keep in mind that the compile() method is useful for defining and creating regular expressions object initially and then using that object we can look for occurrences of the same pattern inside various target strings without rewriting it which saves time and improves performance.</a:t>
            </a:r>
          </a:p>
          <a:p>
            <a:endParaRPr lang="en-GB" dirty="0"/>
          </a:p>
          <a:p>
            <a:r>
              <a:rPr lang="en-GB" b="1" dirty="0">
                <a:solidFill>
                  <a:srgbClr val="FF0000"/>
                </a:solidFill>
              </a:rPr>
              <a:t>Readability</a:t>
            </a:r>
          </a:p>
          <a:p>
            <a:endParaRPr lang="en-GB" dirty="0"/>
          </a:p>
          <a:p>
            <a:r>
              <a:rPr lang="en-GB" dirty="0"/>
              <a:t>Another benefit is readability. Using </a:t>
            </a:r>
            <a:r>
              <a:rPr lang="en-GB" dirty="0" err="1"/>
              <a:t>re.compile</a:t>
            </a:r>
            <a:r>
              <a:rPr lang="en-GB" dirty="0"/>
              <a:t>() you can separate the definition of the regex from its use.</a:t>
            </a:r>
          </a:p>
          <a:p>
            <a:endParaRPr lang="en-GB" dirty="0"/>
          </a:p>
        </p:txBody>
      </p:sp>
    </p:spTree>
    <p:extLst>
      <p:ext uri="{BB962C8B-B14F-4D97-AF65-F5344CB8AC3E}">
        <p14:creationId xmlns:p14="http://schemas.microsoft.com/office/powerpoint/2010/main" val="3984552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9A19F-EC7D-EE9C-7E9D-CE8077FCC1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134822-4162-4978-D6FB-58895E3A8436}"/>
              </a:ext>
            </a:extLst>
          </p:cNvPr>
          <p:cNvSpPr txBox="1"/>
          <p:nvPr/>
        </p:nvSpPr>
        <p:spPr>
          <a:xfrm>
            <a:off x="85059" y="435934"/>
            <a:ext cx="11748977" cy="3416320"/>
          </a:xfrm>
          <a:prstGeom prst="rect">
            <a:avLst/>
          </a:prstGeom>
          <a:noFill/>
        </p:spPr>
        <p:txBody>
          <a:bodyPr wrap="square">
            <a:spAutoFit/>
          </a:bodyPr>
          <a:lstStyle/>
          <a:p>
            <a:r>
              <a:rPr lang="en-GB" b="1" dirty="0">
                <a:solidFill>
                  <a:srgbClr val="FF0000"/>
                </a:solidFill>
              </a:rPr>
              <a:t>For example:</a:t>
            </a:r>
          </a:p>
          <a:p>
            <a:endParaRPr lang="en-GB" dirty="0"/>
          </a:p>
          <a:p>
            <a:r>
              <a:rPr lang="en-GB" dirty="0"/>
              <a:t>pattern= </a:t>
            </a:r>
            <a:r>
              <a:rPr lang="en-GB" dirty="0" err="1"/>
              <a:t>re.compile</a:t>
            </a:r>
            <a:r>
              <a:rPr lang="en-GB" dirty="0"/>
              <a:t>("</a:t>
            </a:r>
            <a:r>
              <a:rPr lang="en-GB" dirty="0" err="1"/>
              <a:t>str_pattern</a:t>
            </a:r>
            <a:r>
              <a:rPr lang="en-GB" dirty="0"/>
              <a:t>")</a:t>
            </a:r>
          </a:p>
          <a:p>
            <a:r>
              <a:rPr lang="en-GB" dirty="0"/>
              <a:t>result = </a:t>
            </a:r>
            <a:r>
              <a:rPr lang="en-GB" dirty="0" err="1"/>
              <a:t>pattern.match</a:t>
            </a:r>
            <a:r>
              <a:rPr lang="en-GB" dirty="0"/>
              <a:t>(string)</a:t>
            </a:r>
          </a:p>
          <a:p>
            <a:endParaRPr lang="en-GB" dirty="0"/>
          </a:p>
          <a:p>
            <a:r>
              <a:rPr lang="en-GB" dirty="0"/>
              <a:t>is equivalent to</a:t>
            </a:r>
          </a:p>
          <a:p>
            <a:endParaRPr lang="en-GB" dirty="0"/>
          </a:p>
          <a:p>
            <a:r>
              <a:rPr lang="en-GB" dirty="0"/>
              <a:t>result = </a:t>
            </a:r>
            <a:r>
              <a:rPr lang="en-GB" dirty="0" err="1"/>
              <a:t>re.match</a:t>
            </a:r>
            <a:r>
              <a:rPr lang="en-GB" dirty="0"/>
              <a:t>("</a:t>
            </a:r>
            <a:r>
              <a:rPr lang="en-GB" dirty="0" err="1"/>
              <a:t>str_pattern</a:t>
            </a:r>
            <a:r>
              <a:rPr lang="en-GB" dirty="0"/>
              <a:t>", string)</a:t>
            </a:r>
          </a:p>
          <a:p>
            <a:endParaRPr lang="en-GB" dirty="0"/>
          </a:p>
          <a:p>
            <a:r>
              <a:rPr lang="en-GB" dirty="0"/>
              <a:t>Avoid using the compile() method when you want to search for various patterns inside the single target string. You do not need to use the compile method beforehand because the compiling is done automatically with the execution of other regex methods.</a:t>
            </a:r>
          </a:p>
        </p:txBody>
      </p:sp>
    </p:spTree>
    <p:extLst>
      <p:ext uri="{BB962C8B-B14F-4D97-AF65-F5344CB8AC3E}">
        <p14:creationId xmlns:p14="http://schemas.microsoft.com/office/powerpoint/2010/main" val="710572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F8D1B-1C87-783B-9333-3ACDF884913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BD7C1A-3DE6-4D98-68AB-16D28E9B6126}"/>
              </a:ext>
            </a:extLst>
          </p:cNvPr>
          <p:cNvSpPr txBox="1"/>
          <p:nvPr/>
        </p:nvSpPr>
        <p:spPr>
          <a:xfrm>
            <a:off x="116959" y="335845"/>
            <a:ext cx="11759608" cy="5109091"/>
          </a:xfrm>
          <a:prstGeom prst="rect">
            <a:avLst/>
          </a:prstGeom>
          <a:noFill/>
        </p:spPr>
        <p:txBody>
          <a:bodyPr wrap="square">
            <a:spAutoFit/>
          </a:bodyPr>
          <a:lstStyle/>
          <a:p>
            <a:r>
              <a:rPr lang="en-GB" sz="2000" b="1" dirty="0">
                <a:solidFill>
                  <a:srgbClr val="FF0000"/>
                </a:solidFill>
              </a:rPr>
              <a:t>Is it worth using Python’s </a:t>
            </a:r>
            <a:r>
              <a:rPr lang="en-GB" sz="2000" b="1" dirty="0" err="1">
                <a:solidFill>
                  <a:srgbClr val="FF0000"/>
                </a:solidFill>
              </a:rPr>
              <a:t>re.compile</a:t>
            </a:r>
            <a:r>
              <a:rPr lang="en-GB" sz="2000" b="1" dirty="0">
                <a:solidFill>
                  <a:srgbClr val="FF0000"/>
                </a:solidFill>
              </a:rPr>
              <a:t>()?</a:t>
            </a:r>
          </a:p>
          <a:p>
            <a:r>
              <a:rPr lang="en-GB" dirty="0"/>
              <a:t>As you know, Python always internally compiles and caches regexes whenever you use them anyway (including calls to search() or match()), so using compile() method, you’re only changing when the regex gets compiled.</a:t>
            </a:r>
          </a:p>
          <a:p>
            <a:endParaRPr lang="en-GB" dirty="0"/>
          </a:p>
          <a:p>
            <a:r>
              <a:rPr lang="en-GB" b="1" dirty="0">
                <a:solidFill>
                  <a:srgbClr val="FF0000"/>
                </a:solidFill>
              </a:rPr>
              <a:t>But compiling regex is useful for the following situations.</a:t>
            </a:r>
          </a:p>
          <a:p>
            <a:endParaRPr lang="en-GB" dirty="0"/>
          </a:p>
          <a:p>
            <a:pPr marL="285750" indent="-285750">
              <a:buFont typeface="Wingdings" panose="05000000000000000000" pitchFamily="2" charset="2"/>
              <a:buChar char="q"/>
            </a:pPr>
            <a:r>
              <a:rPr lang="en-GB" b="1" dirty="0"/>
              <a:t>It denotes that the compiled regular expressions will be used a lot and is not meant to be removed.</a:t>
            </a:r>
          </a:p>
          <a:p>
            <a:pPr marL="285750" indent="-285750">
              <a:buFont typeface="Wingdings" panose="05000000000000000000" pitchFamily="2" charset="2"/>
              <a:buChar char="q"/>
            </a:pPr>
            <a:r>
              <a:rPr lang="en-GB" b="1" dirty="0"/>
              <a:t>By compiling once and re-using the same regex multiple times, we reduce the possibility of typos.</a:t>
            </a:r>
          </a:p>
          <a:p>
            <a:pPr marL="285750" indent="-285750">
              <a:buFont typeface="Wingdings" panose="05000000000000000000" pitchFamily="2" charset="2"/>
              <a:buChar char="q"/>
            </a:pPr>
            <a:r>
              <a:rPr lang="en-GB" b="1" dirty="0"/>
              <a:t>When you are using lots of different regexes, you should keep your compiled expressions for those which are used multiple times, so they’re not flushed out of the regex cache when the cache is full.</a:t>
            </a:r>
          </a:p>
          <a:p>
            <a:pPr marL="285750" indent="-285750">
              <a:buFont typeface="Wingdings" panose="05000000000000000000" pitchFamily="2" charset="2"/>
              <a:buChar char="q"/>
            </a:pPr>
            <a:endParaRPr lang="en-GB" b="1" dirty="0"/>
          </a:p>
          <a:p>
            <a:endParaRPr lang="en-GB" dirty="0"/>
          </a:p>
          <a:p>
            <a:r>
              <a:rPr lang="en-GB" dirty="0"/>
              <a:t>Also, please check the official documentation which says, The compiled versions of the most recent patterns passed to </a:t>
            </a:r>
            <a:r>
              <a:rPr lang="en-GB" dirty="0" err="1"/>
              <a:t>re.compile</a:t>
            </a:r>
            <a:r>
              <a:rPr lang="en-GB" dirty="0"/>
              <a:t>() and the module-level matching functions are cached, so programs that use only a few regular expressions at a time needn’t worry about compiling regular expressions.</a:t>
            </a:r>
          </a:p>
          <a:p>
            <a:endParaRPr lang="en-GB" dirty="0"/>
          </a:p>
          <a:p>
            <a:r>
              <a:rPr lang="en-GB" dirty="0"/>
              <a:t>So, in conclusion, Yes, you should use the compile() method when you’re going to perform a lot of matches using the same pattern. Also, when you are searching for the same pattern over and over again and in multiple target strings</a:t>
            </a:r>
          </a:p>
        </p:txBody>
      </p:sp>
    </p:spTree>
    <p:extLst>
      <p:ext uri="{BB962C8B-B14F-4D97-AF65-F5344CB8AC3E}">
        <p14:creationId xmlns:p14="http://schemas.microsoft.com/office/powerpoint/2010/main" val="3653928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FD6BE-1CA4-0C5D-0E88-13C1DBA0C6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088AC9E-FF70-C392-0A18-2AB3045E45DD}"/>
              </a:ext>
            </a:extLst>
          </p:cNvPr>
          <p:cNvSpPr txBox="1"/>
          <p:nvPr/>
        </p:nvSpPr>
        <p:spPr>
          <a:xfrm>
            <a:off x="159488" y="244550"/>
            <a:ext cx="11844670" cy="2893100"/>
          </a:xfrm>
          <a:prstGeom prst="rect">
            <a:avLst/>
          </a:prstGeom>
          <a:noFill/>
        </p:spPr>
        <p:txBody>
          <a:bodyPr wrap="square">
            <a:spAutoFit/>
          </a:bodyPr>
          <a:lstStyle/>
          <a:p>
            <a:r>
              <a:rPr lang="en-GB" sz="2000" b="1" dirty="0">
                <a:solidFill>
                  <a:srgbClr val="FF0000"/>
                </a:solidFill>
              </a:rPr>
              <a:t>Python Regex Match: A Comprehensive guide for pattern matching</a:t>
            </a:r>
          </a:p>
          <a:p>
            <a:endParaRPr lang="en-GB" dirty="0"/>
          </a:p>
          <a:p>
            <a:r>
              <a:rPr lang="en-GB" dirty="0"/>
              <a:t>Python </a:t>
            </a:r>
            <a:r>
              <a:rPr lang="en-GB" dirty="0" err="1"/>
              <a:t>re.match</a:t>
            </a:r>
            <a:r>
              <a:rPr lang="en-GB" dirty="0"/>
              <a:t>() method looks for the regex pattern only at the beginning of the target string and returns match object if match found; otherwise, it will return None.</a:t>
            </a:r>
          </a:p>
          <a:p>
            <a:endParaRPr lang="en-GB" dirty="0"/>
          </a:p>
          <a:p>
            <a:r>
              <a:rPr lang="en-GB" dirty="0"/>
              <a:t>In this article, You will learn how to match a regex pattern inside the target string using the match(), search(), and </a:t>
            </a:r>
            <a:r>
              <a:rPr lang="en-GB" dirty="0" err="1"/>
              <a:t>findall</a:t>
            </a:r>
            <a:r>
              <a:rPr lang="en-GB" dirty="0"/>
              <a:t>() method of a re module.</a:t>
            </a:r>
          </a:p>
          <a:p>
            <a:endParaRPr lang="en-GB" dirty="0"/>
          </a:p>
          <a:p>
            <a:r>
              <a:rPr lang="en-GB" dirty="0"/>
              <a:t>The </a:t>
            </a:r>
            <a:r>
              <a:rPr lang="en-GB" dirty="0" err="1"/>
              <a:t>re.match</a:t>
            </a:r>
            <a:r>
              <a:rPr lang="en-GB" dirty="0"/>
              <a:t>() method will start matching a regex pattern from the very first character of the text, and if the match found, it will return a </a:t>
            </a:r>
            <a:r>
              <a:rPr lang="en-GB" dirty="0" err="1"/>
              <a:t>re.Match</a:t>
            </a:r>
            <a:r>
              <a:rPr lang="en-GB" dirty="0"/>
              <a:t> object. Later we can use the </a:t>
            </a:r>
            <a:r>
              <a:rPr lang="en-GB" dirty="0" err="1"/>
              <a:t>re.Match</a:t>
            </a:r>
            <a:r>
              <a:rPr lang="en-GB" dirty="0"/>
              <a:t> object to extract the matching string.</a:t>
            </a:r>
          </a:p>
        </p:txBody>
      </p:sp>
    </p:spTree>
    <p:extLst>
      <p:ext uri="{BB962C8B-B14F-4D97-AF65-F5344CB8AC3E}">
        <p14:creationId xmlns:p14="http://schemas.microsoft.com/office/powerpoint/2010/main" val="4054141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508D4-C590-E013-5D6A-5021C15C348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B59FF7E-4C77-9BD8-DDDC-B1A59A227E0A}"/>
              </a:ext>
            </a:extLst>
          </p:cNvPr>
          <p:cNvPicPr>
            <a:picLocks noChangeAspect="1"/>
          </p:cNvPicPr>
          <p:nvPr/>
        </p:nvPicPr>
        <p:blipFill>
          <a:blip r:embed="rId2"/>
          <a:stretch>
            <a:fillRect/>
          </a:stretch>
        </p:blipFill>
        <p:spPr>
          <a:xfrm>
            <a:off x="2343150" y="933450"/>
            <a:ext cx="7505700" cy="4991100"/>
          </a:xfrm>
          <a:prstGeom prst="rect">
            <a:avLst/>
          </a:prstGeom>
        </p:spPr>
      </p:pic>
    </p:spTree>
    <p:extLst>
      <p:ext uri="{BB962C8B-B14F-4D97-AF65-F5344CB8AC3E}">
        <p14:creationId xmlns:p14="http://schemas.microsoft.com/office/powerpoint/2010/main" val="1274954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23FB0-EAE7-AD97-B4D7-4A3270AA50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D45467-49B1-B85C-66C9-D0432B0E82C6}"/>
              </a:ext>
            </a:extLst>
          </p:cNvPr>
          <p:cNvSpPr txBox="1"/>
          <p:nvPr/>
        </p:nvSpPr>
        <p:spPr>
          <a:xfrm>
            <a:off x="967563" y="1148316"/>
            <a:ext cx="9292856" cy="4524315"/>
          </a:xfrm>
          <a:prstGeom prst="rect">
            <a:avLst/>
          </a:prstGeom>
          <a:noFill/>
        </p:spPr>
        <p:txBody>
          <a:bodyPr wrap="square">
            <a:spAutoFit/>
          </a:bodyPr>
          <a:lstStyle/>
          <a:p>
            <a:r>
              <a:rPr lang="en-GB" b="1" dirty="0">
                <a:solidFill>
                  <a:srgbClr val="FF0000"/>
                </a:solidFill>
              </a:rPr>
              <a:t>Contents:</a:t>
            </a:r>
          </a:p>
          <a:p>
            <a:endParaRPr lang="en-GB" b="1" dirty="0">
              <a:solidFill>
                <a:srgbClr val="FF0000"/>
              </a:solidFill>
            </a:endParaRPr>
          </a:p>
          <a:p>
            <a:pPr marL="285750" indent="-285750">
              <a:buFont typeface="Wingdings" panose="05000000000000000000" pitchFamily="2" charset="2"/>
              <a:buChar char="q"/>
            </a:pPr>
            <a:r>
              <a:rPr lang="en-GB" dirty="0">
                <a:solidFill>
                  <a:srgbClr val="FF0000"/>
                </a:solidFill>
              </a:rPr>
              <a:t>How to use </a:t>
            </a:r>
            <a:r>
              <a:rPr lang="en-GB" dirty="0" err="1">
                <a:solidFill>
                  <a:srgbClr val="FF0000"/>
                </a:solidFill>
              </a:rPr>
              <a:t>re.match</a:t>
            </a:r>
            <a:r>
              <a:rPr lang="en-GB" dirty="0">
                <a:solidFill>
                  <a:srgbClr val="FF0000"/>
                </a:solidFill>
              </a:rPr>
              <a:t>()</a:t>
            </a:r>
          </a:p>
          <a:p>
            <a:pPr marL="285750" indent="-285750">
              <a:buFont typeface="Wingdings" panose="05000000000000000000" pitchFamily="2" charset="2"/>
              <a:buChar char="q"/>
            </a:pPr>
            <a:r>
              <a:rPr lang="en-GB" dirty="0">
                <a:solidFill>
                  <a:srgbClr val="FF0000"/>
                </a:solidFill>
              </a:rPr>
              <a:t>Syntax of </a:t>
            </a:r>
            <a:r>
              <a:rPr lang="en-GB" dirty="0" err="1">
                <a:solidFill>
                  <a:srgbClr val="FF0000"/>
                </a:solidFill>
              </a:rPr>
              <a:t>re.match</a:t>
            </a:r>
            <a:r>
              <a:rPr lang="en-GB" dirty="0">
                <a:solidFill>
                  <a:srgbClr val="FF0000"/>
                </a:solidFill>
              </a:rPr>
              <a:t>()</a:t>
            </a:r>
          </a:p>
          <a:p>
            <a:pPr marL="285750" indent="-285750">
              <a:buFont typeface="Wingdings" panose="05000000000000000000" pitchFamily="2" charset="2"/>
              <a:buChar char="q"/>
            </a:pPr>
            <a:r>
              <a:rPr lang="en-GB" dirty="0">
                <a:solidFill>
                  <a:srgbClr val="FF0000"/>
                </a:solidFill>
              </a:rPr>
              <a:t>Return value</a:t>
            </a:r>
          </a:p>
          <a:p>
            <a:pPr marL="285750" indent="-285750">
              <a:buFont typeface="Wingdings" panose="05000000000000000000" pitchFamily="2" charset="2"/>
              <a:buChar char="q"/>
            </a:pPr>
            <a:r>
              <a:rPr lang="en-GB" dirty="0">
                <a:solidFill>
                  <a:srgbClr val="FF0000"/>
                </a:solidFill>
              </a:rPr>
              <a:t>Match regex pattern at the beginning of the string</a:t>
            </a:r>
          </a:p>
          <a:p>
            <a:pPr marL="285750" indent="-285750">
              <a:buFont typeface="Wingdings" panose="05000000000000000000" pitchFamily="2" charset="2"/>
              <a:buChar char="q"/>
            </a:pPr>
            <a:r>
              <a:rPr lang="en-GB" dirty="0">
                <a:solidFill>
                  <a:srgbClr val="FF0000"/>
                </a:solidFill>
              </a:rPr>
              <a:t>Match regex pattern anywhere in the string</a:t>
            </a:r>
          </a:p>
          <a:p>
            <a:pPr marL="285750" indent="-285750">
              <a:buFont typeface="Wingdings" panose="05000000000000000000" pitchFamily="2" charset="2"/>
              <a:buChar char="q"/>
            </a:pPr>
            <a:r>
              <a:rPr lang="en-GB" dirty="0">
                <a:solidFill>
                  <a:srgbClr val="FF0000"/>
                </a:solidFill>
              </a:rPr>
              <a:t>Match regex at the end of the string</a:t>
            </a:r>
          </a:p>
          <a:p>
            <a:pPr marL="285750" indent="-285750">
              <a:buFont typeface="Wingdings" panose="05000000000000000000" pitchFamily="2" charset="2"/>
              <a:buChar char="q"/>
            </a:pPr>
            <a:r>
              <a:rPr lang="en-GB" dirty="0">
                <a:solidFill>
                  <a:srgbClr val="FF0000"/>
                </a:solidFill>
              </a:rPr>
              <a:t>Match the exact word or string</a:t>
            </a:r>
          </a:p>
          <a:p>
            <a:pPr marL="285750" indent="-285750">
              <a:buFont typeface="Wingdings" panose="05000000000000000000" pitchFamily="2" charset="2"/>
              <a:buChar char="q"/>
            </a:pPr>
            <a:r>
              <a:rPr lang="en-GB" dirty="0">
                <a:solidFill>
                  <a:srgbClr val="FF0000"/>
                </a:solidFill>
              </a:rPr>
              <a:t>Understand the Match object</a:t>
            </a:r>
          </a:p>
          <a:p>
            <a:pPr marL="285750" indent="-285750">
              <a:buFont typeface="Wingdings" panose="05000000000000000000" pitchFamily="2" charset="2"/>
              <a:buChar char="q"/>
            </a:pPr>
            <a:r>
              <a:rPr lang="en-GB" dirty="0">
                <a:solidFill>
                  <a:srgbClr val="FF0000"/>
                </a:solidFill>
              </a:rPr>
              <a:t>Match regex pattern that starts and ends with the given text</a:t>
            </a:r>
          </a:p>
          <a:p>
            <a:pPr marL="285750" indent="-285750">
              <a:buFont typeface="Wingdings" panose="05000000000000000000" pitchFamily="2" charset="2"/>
              <a:buChar char="q"/>
            </a:pPr>
            <a:r>
              <a:rPr lang="en-GB" dirty="0">
                <a:solidFill>
                  <a:srgbClr val="FF0000"/>
                </a:solidFill>
              </a:rPr>
              <a:t>More matching operations</a:t>
            </a:r>
          </a:p>
          <a:p>
            <a:pPr marL="285750" indent="-285750">
              <a:buFont typeface="Wingdings" panose="05000000000000000000" pitchFamily="2" charset="2"/>
              <a:buChar char="q"/>
            </a:pPr>
            <a:r>
              <a:rPr lang="en-GB" dirty="0">
                <a:solidFill>
                  <a:srgbClr val="FF0000"/>
                </a:solidFill>
              </a:rPr>
              <a:t>Regex Search vs. match</a:t>
            </a:r>
          </a:p>
          <a:p>
            <a:pPr marL="285750" indent="-285750">
              <a:buFont typeface="Wingdings" panose="05000000000000000000" pitchFamily="2" charset="2"/>
              <a:buChar char="q"/>
            </a:pPr>
            <a:r>
              <a:rPr lang="en-GB" dirty="0">
                <a:solidFill>
                  <a:srgbClr val="FF0000"/>
                </a:solidFill>
              </a:rPr>
              <a:t>The </a:t>
            </a:r>
            <a:r>
              <a:rPr lang="en-GB" dirty="0" err="1">
                <a:solidFill>
                  <a:srgbClr val="FF0000"/>
                </a:solidFill>
              </a:rPr>
              <a:t>behavior</a:t>
            </a:r>
            <a:r>
              <a:rPr lang="en-GB" dirty="0">
                <a:solidFill>
                  <a:srgbClr val="FF0000"/>
                </a:solidFill>
              </a:rPr>
              <a:t> of search vs. match with a multiline string</a:t>
            </a:r>
          </a:p>
          <a:p>
            <a:pPr marL="285750" indent="-285750">
              <a:buFont typeface="Wingdings" panose="05000000000000000000" pitchFamily="2" charset="2"/>
              <a:buChar char="q"/>
            </a:pPr>
            <a:r>
              <a:rPr lang="en-GB" dirty="0" err="1">
                <a:solidFill>
                  <a:srgbClr val="FF0000"/>
                </a:solidFill>
              </a:rPr>
              <a:t>re.fullmatch</a:t>
            </a:r>
            <a:r>
              <a:rPr lang="en-GB" dirty="0">
                <a:solidFill>
                  <a:srgbClr val="FF0000"/>
                </a:solidFill>
              </a:rPr>
              <a:t>()</a:t>
            </a:r>
          </a:p>
          <a:p>
            <a:pPr marL="285750" indent="-285750">
              <a:buFont typeface="Wingdings" panose="05000000000000000000" pitchFamily="2" charset="2"/>
              <a:buChar char="q"/>
            </a:pPr>
            <a:r>
              <a:rPr lang="en-GB" dirty="0">
                <a:solidFill>
                  <a:srgbClr val="FF0000"/>
                </a:solidFill>
              </a:rPr>
              <a:t>Why and when to use </a:t>
            </a:r>
            <a:r>
              <a:rPr lang="en-GB" dirty="0" err="1">
                <a:solidFill>
                  <a:srgbClr val="FF0000"/>
                </a:solidFill>
              </a:rPr>
              <a:t>re.match</a:t>
            </a:r>
            <a:r>
              <a:rPr lang="en-GB" dirty="0">
                <a:solidFill>
                  <a:srgbClr val="FF0000"/>
                </a:solidFill>
              </a:rPr>
              <a:t>() and </a:t>
            </a:r>
            <a:r>
              <a:rPr lang="en-GB" dirty="0" err="1">
                <a:solidFill>
                  <a:srgbClr val="FF0000"/>
                </a:solidFill>
              </a:rPr>
              <a:t>re.fullmatch</a:t>
            </a:r>
            <a:r>
              <a:rPr lang="en-GB" dirty="0">
                <a:solidFill>
                  <a:srgbClr val="FF0000"/>
                </a:solidFill>
              </a:rPr>
              <a:t>()</a:t>
            </a:r>
          </a:p>
        </p:txBody>
      </p:sp>
    </p:spTree>
    <p:extLst>
      <p:ext uri="{BB962C8B-B14F-4D97-AF65-F5344CB8AC3E}">
        <p14:creationId xmlns:p14="http://schemas.microsoft.com/office/powerpoint/2010/main" val="1387922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18A0-E178-9844-A6EA-3B19172994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ACBFF8-B4CA-250F-F386-6587A9AD498D}"/>
              </a:ext>
            </a:extLst>
          </p:cNvPr>
          <p:cNvSpPr txBox="1"/>
          <p:nvPr/>
        </p:nvSpPr>
        <p:spPr>
          <a:xfrm>
            <a:off x="223283" y="335846"/>
            <a:ext cx="11653283" cy="5109091"/>
          </a:xfrm>
          <a:prstGeom prst="rect">
            <a:avLst/>
          </a:prstGeom>
          <a:noFill/>
        </p:spPr>
        <p:txBody>
          <a:bodyPr wrap="square">
            <a:spAutoFit/>
          </a:bodyPr>
          <a:lstStyle/>
          <a:p>
            <a:r>
              <a:rPr lang="en-GB" sz="2000" b="1" dirty="0">
                <a:solidFill>
                  <a:srgbClr val="FF0000"/>
                </a:solidFill>
              </a:rPr>
              <a:t>How to use </a:t>
            </a:r>
            <a:r>
              <a:rPr lang="en-GB" sz="2000" b="1" dirty="0" err="1">
                <a:solidFill>
                  <a:srgbClr val="FF0000"/>
                </a:solidFill>
              </a:rPr>
              <a:t>re.match</a:t>
            </a:r>
            <a:r>
              <a:rPr lang="en-GB" sz="2000" b="1" dirty="0">
                <a:solidFill>
                  <a:srgbClr val="FF0000"/>
                </a:solidFill>
              </a:rPr>
              <a:t>()</a:t>
            </a:r>
          </a:p>
          <a:p>
            <a:r>
              <a:rPr lang="en-GB" dirty="0"/>
              <a:t>Before moving further, let’s see the syntax of  </a:t>
            </a:r>
            <a:r>
              <a:rPr lang="en-GB" dirty="0" err="1"/>
              <a:t>re.match</a:t>
            </a:r>
            <a:r>
              <a:rPr lang="en-GB" dirty="0"/>
              <a:t>()</a:t>
            </a:r>
          </a:p>
          <a:p>
            <a:endParaRPr lang="en-GB" dirty="0"/>
          </a:p>
          <a:p>
            <a:r>
              <a:rPr lang="en-GB" b="1" dirty="0">
                <a:solidFill>
                  <a:srgbClr val="FF0000"/>
                </a:solidFill>
              </a:rPr>
              <a:t>Syntax of </a:t>
            </a:r>
            <a:r>
              <a:rPr lang="en-GB" b="1" dirty="0" err="1">
                <a:solidFill>
                  <a:srgbClr val="FF0000"/>
                </a:solidFill>
              </a:rPr>
              <a:t>re.match</a:t>
            </a:r>
            <a:r>
              <a:rPr lang="en-GB" b="1" dirty="0">
                <a:solidFill>
                  <a:srgbClr val="FF0000"/>
                </a:solidFill>
              </a:rPr>
              <a:t>()</a:t>
            </a:r>
          </a:p>
          <a:p>
            <a:r>
              <a:rPr lang="en-GB" dirty="0" err="1"/>
              <a:t>re.match</a:t>
            </a:r>
            <a:r>
              <a:rPr lang="en-GB" dirty="0"/>
              <a:t>(pattern, string, flags=0)</a:t>
            </a:r>
          </a:p>
          <a:p>
            <a:endParaRPr lang="en-GB" dirty="0"/>
          </a:p>
          <a:p>
            <a:r>
              <a:rPr lang="en-GB" dirty="0"/>
              <a:t>The regular expression pattern and target string are the mandatory arguments, and flags are optional.</a:t>
            </a:r>
          </a:p>
          <a:p>
            <a:endParaRPr lang="en-GB" dirty="0"/>
          </a:p>
          <a:p>
            <a:r>
              <a:rPr lang="en-GB" b="1" dirty="0">
                <a:solidFill>
                  <a:srgbClr val="FF0000"/>
                </a:solidFill>
              </a:rPr>
              <a:t>pattern: </a:t>
            </a:r>
            <a:r>
              <a:rPr lang="en-GB" dirty="0"/>
              <a:t>The regular expression pattern we want to match at the beginning of the target string. Since we are not defining and compiling this pattern beforehand (like the compile method). The practice is to write the actual pattern using a raw string.</a:t>
            </a:r>
            <a:br>
              <a:rPr lang="en-GB" dirty="0"/>
            </a:br>
            <a:endParaRPr lang="en-GB" dirty="0"/>
          </a:p>
          <a:p>
            <a:r>
              <a:rPr lang="en-GB" b="1" dirty="0">
                <a:solidFill>
                  <a:srgbClr val="FF0000"/>
                </a:solidFill>
              </a:rPr>
              <a:t>string: </a:t>
            </a:r>
            <a:r>
              <a:rPr lang="en-GB" dirty="0"/>
              <a:t>The second argument is the variable pointing to the target string (In which we want to look for occurrences of the pattern).</a:t>
            </a:r>
          </a:p>
          <a:p>
            <a:endParaRPr lang="en-GB" dirty="0"/>
          </a:p>
          <a:p>
            <a:r>
              <a:rPr lang="en-GB" b="1" dirty="0">
                <a:solidFill>
                  <a:srgbClr val="FF0000"/>
                </a:solidFill>
              </a:rPr>
              <a:t>flags: </a:t>
            </a:r>
            <a:r>
              <a:rPr lang="en-GB" dirty="0"/>
              <a:t>Finally, the third argument is optional and it refers to regex flags by default no flags are applied.</a:t>
            </a:r>
          </a:p>
          <a:p>
            <a:r>
              <a:rPr lang="en-GB" dirty="0"/>
              <a:t>There are many flag values we can use. For example, the </a:t>
            </a:r>
            <a:r>
              <a:rPr lang="en-GB" dirty="0" err="1"/>
              <a:t>re.I</a:t>
            </a:r>
            <a:r>
              <a:rPr lang="en-GB" dirty="0"/>
              <a:t> is used for performing case-insensitive searching. We can also combine multiple flags using bitwise OR (the | operator).</a:t>
            </a:r>
          </a:p>
        </p:txBody>
      </p:sp>
    </p:spTree>
    <p:extLst>
      <p:ext uri="{BB962C8B-B14F-4D97-AF65-F5344CB8AC3E}">
        <p14:creationId xmlns:p14="http://schemas.microsoft.com/office/powerpoint/2010/main" val="133647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4C05C-9A8D-9F2D-821B-328493DA86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7FC020-477B-A22D-48D5-E5FA16B31E5F}"/>
              </a:ext>
            </a:extLst>
          </p:cNvPr>
          <p:cNvSpPr txBox="1"/>
          <p:nvPr/>
        </p:nvSpPr>
        <p:spPr>
          <a:xfrm>
            <a:off x="136451" y="227310"/>
            <a:ext cx="11919098" cy="5970865"/>
          </a:xfrm>
          <a:prstGeom prst="rect">
            <a:avLst/>
          </a:prstGeom>
          <a:noFill/>
        </p:spPr>
        <p:txBody>
          <a:bodyPr wrap="square">
            <a:spAutoFit/>
          </a:bodyPr>
          <a:lstStyle/>
          <a:p>
            <a:r>
              <a:rPr lang="en-GB" sz="2000" b="1" dirty="0">
                <a:solidFill>
                  <a:srgbClr val="FF0000"/>
                </a:solidFill>
              </a:rPr>
              <a:t>The re module</a:t>
            </a:r>
          </a:p>
          <a:p>
            <a:endParaRPr lang="en-GB" sz="2000" b="1" dirty="0">
              <a:solidFill>
                <a:srgbClr val="FF0000"/>
              </a:solidFill>
            </a:endParaRPr>
          </a:p>
          <a:p>
            <a:r>
              <a:rPr lang="en-GB" dirty="0"/>
              <a:t>We will start this concept by using the RE module, a built-in Python module that provides all the required functionality needed for handling patterns and regular expressions.</a:t>
            </a:r>
          </a:p>
          <a:p>
            <a:endParaRPr lang="en-GB" dirty="0"/>
          </a:p>
          <a:p>
            <a:r>
              <a:rPr lang="en-GB" dirty="0"/>
              <a:t>Type import re at the start of your Python file, and you are ready to use the re module's methods and special characters. To get to know the RE module's functionality, methods, and attributes, use the help function.</a:t>
            </a:r>
          </a:p>
          <a:p>
            <a:endParaRPr lang="en-GB" dirty="0"/>
          </a:p>
          <a:p>
            <a:r>
              <a:rPr lang="en-GB" dirty="0"/>
              <a:t>Just Pass the module's name as an argument to the help function like this print(help(re)) . It will show hundreds of lines simply because this module is vast and comprehensive.</a:t>
            </a:r>
          </a:p>
          <a:p>
            <a:endParaRPr lang="en-GB" dirty="0"/>
          </a:p>
          <a:p>
            <a:r>
              <a:rPr lang="en-GB" dirty="0"/>
              <a:t>Now let's how to use the re module to perform regex pattern matching in Python.</a:t>
            </a:r>
          </a:p>
          <a:p>
            <a:endParaRPr lang="en-GB" dirty="0"/>
          </a:p>
          <a:p>
            <a:r>
              <a:rPr lang="en-GB" b="1" dirty="0"/>
              <a:t>Example 1: Write a regular expression to search digit inside a string</a:t>
            </a:r>
          </a:p>
          <a:p>
            <a:r>
              <a:rPr lang="en-GB" dirty="0"/>
              <a:t>Now, let's see how to use the Python re module to write the regular expression. Let's take a simple example of a regular expression to check if a string contains a number.</a:t>
            </a:r>
          </a:p>
          <a:p>
            <a:endParaRPr lang="en-GB" dirty="0"/>
          </a:p>
          <a:p>
            <a:r>
              <a:rPr lang="en-GB" dirty="0"/>
              <a:t>For this example, we will use the ( \d ) metacharacter, we will discuss regex metacharacters in detail in the later section of this article.</a:t>
            </a:r>
          </a:p>
          <a:p>
            <a:endParaRPr lang="en-GB" dirty="0"/>
          </a:p>
          <a:p>
            <a:r>
              <a:rPr lang="en-GB" dirty="0"/>
              <a:t>As of now, keep in mind that a  \d  is a special sequence that matches any digit between 0 to 9.</a:t>
            </a:r>
          </a:p>
        </p:txBody>
      </p:sp>
    </p:spTree>
    <p:extLst>
      <p:ext uri="{BB962C8B-B14F-4D97-AF65-F5344CB8AC3E}">
        <p14:creationId xmlns:p14="http://schemas.microsoft.com/office/powerpoint/2010/main" val="4118930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BD48B-2A71-B892-7B6F-DF5A2928CC3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1B81642-35F1-4944-5DF8-4CBD56F01451}"/>
              </a:ext>
            </a:extLst>
          </p:cNvPr>
          <p:cNvSpPr txBox="1"/>
          <p:nvPr/>
        </p:nvSpPr>
        <p:spPr>
          <a:xfrm>
            <a:off x="148856" y="276447"/>
            <a:ext cx="5773479" cy="3416320"/>
          </a:xfrm>
          <a:prstGeom prst="rect">
            <a:avLst/>
          </a:prstGeom>
          <a:noFill/>
        </p:spPr>
        <p:txBody>
          <a:bodyPr wrap="square">
            <a:spAutoFit/>
          </a:bodyPr>
          <a:lstStyle/>
          <a:p>
            <a:r>
              <a:rPr lang="en-GB" b="1" dirty="0">
                <a:solidFill>
                  <a:srgbClr val="FF0000"/>
                </a:solidFill>
              </a:rPr>
              <a:t>Return value</a:t>
            </a:r>
          </a:p>
          <a:p>
            <a:r>
              <a:rPr lang="en-GB" dirty="0"/>
              <a:t>If zero or more characters at the beginning of the string match the regular expression pattern, It returns a corresponding match object instance i.e., </a:t>
            </a:r>
            <a:r>
              <a:rPr lang="en-GB" dirty="0" err="1"/>
              <a:t>re.Match</a:t>
            </a:r>
            <a:r>
              <a:rPr lang="en-GB" dirty="0"/>
              <a:t> object. </a:t>
            </a:r>
          </a:p>
          <a:p>
            <a:endParaRPr lang="en-GB" dirty="0"/>
          </a:p>
          <a:p>
            <a:r>
              <a:rPr lang="en-GB" dirty="0"/>
              <a:t>The match object contains the locations at which the match starts and ends and the actual match value.</a:t>
            </a:r>
          </a:p>
          <a:p>
            <a:endParaRPr lang="en-GB" dirty="0"/>
          </a:p>
          <a:p>
            <a:r>
              <a:rPr lang="en-GB" dirty="0"/>
              <a:t>If it fails to locate the occurrences of the pattern that we want to find or such a pattern doesn’t exist in a target string it will return a None type</a:t>
            </a:r>
          </a:p>
        </p:txBody>
      </p:sp>
      <p:pic>
        <p:nvPicPr>
          <p:cNvPr id="5" name="Picture 4">
            <a:extLst>
              <a:ext uri="{FF2B5EF4-FFF2-40B4-BE49-F238E27FC236}">
                <a16:creationId xmlns:a16="http://schemas.microsoft.com/office/drawing/2014/main" id="{5D86EC38-234A-60D4-0EB4-A5E577B389AA}"/>
              </a:ext>
            </a:extLst>
          </p:cNvPr>
          <p:cNvPicPr>
            <a:picLocks noChangeAspect="1"/>
          </p:cNvPicPr>
          <p:nvPr/>
        </p:nvPicPr>
        <p:blipFill>
          <a:blip r:embed="rId2"/>
          <a:stretch>
            <a:fillRect/>
          </a:stretch>
        </p:blipFill>
        <p:spPr>
          <a:xfrm>
            <a:off x="5826642" y="276447"/>
            <a:ext cx="6042837" cy="6391275"/>
          </a:xfrm>
          <a:prstGeom prst="rect">
            <a:avLst/>
          </a:prstGeom>
        </p:spPr>
      </p:pic>
    </p:spTree>
    <p:extLst>
      <p:ext uri="{BB962C8B-B14F-4D97-AF65-F5344CB8AC3E}">
        <p14:creationId xmlns:p14="http://schemas.microsoft.com/office/powerpoint/2010/main" val="1784986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8085B-4F73-437D-C80A-D8CEF742A5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3194614-C975-D925-F409-DC4D15463D31}"/>
              </a:ext>
            </a:extLst>
          </p:cNvPr>
          <p:cNvSpPr txBox="1"/>
          <p:nvPr/>
        </p:nvSpPr>
        <p:spPr>
          <a:xfrm>
            <a:off x="127590" y="197346"/>
            <a:ext cx="11791507" cy="5663089"/>
          </a:xfrm>
          <a:prstGeom prst="rect">
            <a:avLst/>
          </a:prstGeom>
          <a:noFill/>
        </p:spPr>
        <p:txBody>
          <a:bodyPr wrap="square">
            <a:spAutoFit/>
          </a:bodyPr>
          <a:lstStyle/>
          <a:p>
            <a:r>
              <a:rPr lang="en-GB" sz="2000" b="1" dirty="0">
                <a:solidFill>
                  <a:srgbClr val="FF0000"/>
                </a:solidFill>
              </a:rPr>
              <a:t>Match regex pattern at the beginning of the string</a:t>
            </a:r>
          </a:p>
          <a:p>
            <a:r>
              <a:rPr lang="en-GB" dirty="0"/>
              <a:t>Now, Let’s see the example to match any four-letter word at the beginning of the string. (Check if the string starts with a given pattern).</a:t>
            </a:r>
          </a:p>
          <a:p>
            <a:endParaRPr lang="en-GB" dirty="0"/>
          </a:p>
          <a:p>
            <a:r>
              <a:rPr lang="en-GB" dirty="0"/>
              <a:t>Pattern to match: \w{4}</a:t>
            </a:r>
          </a:p>
          <a:p>
            <a:endParaRPr lang="en-GB" dirty="0"/>
          </a:p>
          <a:p>
            <a:r>
              <a:rPr lang="en-GB" b="1" dirty="0">
                <a:solidFill>
                  <a:srgbClr val="FF0000"/>
                </a:solidFill>
              </a:rPr>
              <a:t>What does this pattern mean?</a:t>
            </a:r>
          </a:p>
          <a:p>
            <a:endParaRPr lang="en-GB" dirty="0"/>
          </a:p>
          <a:p>
            <a:pPr marL="285750" indent="-285750">
              <a:buFont typeface="Wingdings" panose="05000000000000000000" pitchFamily="2" charset="2"/>
              <a:buChar char="q"/>
            </a:pPr>
            <a:r>
              <a:rPr lang="en-GB" b="1" dirty="0"/>
              <a:t>The \w is a regex special sequence that represents any alphanumeric character meaning letters (uppercase or lowercase), digits, and the underscore character.</a:t>
            </a:r>
          </a:p>
          <a:p>
            <a:pPr marL="285750" indent="-285750">
              <a:buFont typeface="Wingdings" panose="05000000000000000000" pitchFamily="2" charset="2"/>
              <a:buChar char="q"/>
            </a:pPr>
            <a:endParaRPr lang="en-GB" b="1" dirty="0"/>
          </a:p>
          <a:p>
            <a:pPr marL="285750" indent="-285750">
              <a:buFont typeface="Wingdings" panose="05000000000000000000" pitchFamily="2" charset="2"/>
              <a:buChar char="q"/>
            </a:pPr>
            <a:r>
              <a:rPr lang="en-GB" b="1" dirty="0"/>
              <a:t>Then the 4 inside curly braces say that the character has to occur exactly four times in a row (four consecutive characters).</a:t>
            </a:r>
          </a:p>
          <a:p>
            <a:r>
              <a:rPr lang="en-GB" dirty="0"/>
              <a:t>	</a:t>
            </a:r>
          </a:p>
          <a:p>
            <a:r>
              <a:rPr lang="en-GB" dirty="0"/>
              <a:t>In simple words, it means to match any four-letter word at the beginning of the following string.</a:t>
            </a:r>
          </a:p>
          <a:p>
            <a:endParaRPr lang="en-GB" dirty="0"/>
          </a:p>
          <a:p>
            <a:r>
              <a:rPr lang="en-GB" b="1" dirty="0" err="1"/>
              <a:t>target_string</a:t>
            </a:r>
            <a:r>
              <a:rPr lang="en-GB" b="1" dirty="0"/>
              <a:t> = "Emma is a basketball player who was born on June 17, 1993“</a:t>
            </a:r>
          </a:p>
          <a:p>
            <a:endParaRPr lang="en-GB" dirty="0"/>
          </a:p>
          <a:p>
            <a:r>
              <a:rPr lang="en-GB" dirty="0"/>
              <a:t>As we can see in the above string Emma is the four-letter word present at the beginning of the target string, so we should get Emma as an output.</a:t>
            </a:r>
          </a:p>
        </p:txBody>
      </p:sp>
    </p:spTree>
    <p:extLst>
      <p:ext uri="{BB962C8B-B14F-4D97-AF65-F5344CB8AC3E}">
        <p14:creationId xmlns:p14="http://schemas.microsoft.com/office/powerpoint/2010/main" val="1924497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00331-9229-6E19-9FB4-74002EA2713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830620-1A06-71D1-6BAD-02D9C0D2D136}"/>
              </a:ext>
            </a:extLst>
          </p:cNvPr>
          <p:cNvPicPr>
            <a:picLocks noChangeAspect="1"/>
          </p:cNvPicPr>
          <p:nvPr/>
        </p:nvPicPr>
        <p:blipFill>
          <a:blip r:embed="rId2"/>
          <a:stretch>
            <a:fillRect/>
          </a:stretch>
        </p:blipFill>
        <p:spPr>
          <a:xfrm>
            <a:off x="1919287" y="919162"/>
            <a:ext cx="8353425" cy="5019675"/>
          </a:xfrm>
          <a:prstGeom prst="rect">
            <a:avLst/>
          </a:prstGeom>
        </p:spPr>
      </p:pic>
    </p:spTree>
    <p:extLst>
      <p:ext uri="{BB962C8B-B14F-4D97-AF65-F5344CB8AC3E}">
        <p14:creationId xmlns:p14="http://schemas.microsoft.com/office/powerpoint/2010/main" val="4076792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429B9-0A48-614A-3E38-2F1044C83EE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99CFF2-EC78-5324-7EF2-A481B02CFDB6}"/>
              </a:ext>
            </a:extLst>
          </p:cNvPr>
          <p:cNvSpPr txBox="1"/>
          <p:nvPr/>
        </p:nvSpPr>
        <p:spPr>
          <a:xfrm>
            <a:off x="202019" y="287079"/>
            <a:ext cx="11653283" cy="3416320"/>
          </a:xfrm>
          <a:prstGeom prst="rect">
            <a:avLst/>
          </a:prstGeom>
          <a:noFill/>
        </p:spPr>
        <p:txBody>
          <a:bodyPr wrap="square">
            <a:spAutoFit/>
          </a:bodyPr>
          <a:lstStyle/>
          <a:p>
            <a:r>
              <a:rPr lang="en-GB" dirty="0"/>
              <a:t>As you can see, the match starts at index 0 and ends before index 4. because the </a:t>
            </a:r>
            <a:r>
              <a:rPr lang="en-GB" dirty="0" err="1"/>
              <a:t>re.match</a:t>
            </a:r>
            <a:r>
              <a:rPr lang="en-GB" dirty="0"/>
              <a:t>() method always performance pattern matching at the beginning of the target string.</a:t>
            </a:r>
          </a:p>
          <a:p>
            <a:endParaRPr lang="en-GB" dirty="0"/>
          </a:p>
          <a:p>
            <a:r>
              <a:rPr lang="en-GB" b="1" dirty="0">
                <a:solidFill>
                  <a:srgbClr val="FF0000"/>
                </a:solidFill>
              </a:rPr>
              <a:t>Let’s understand the above example</a:t>
            </a:r>
          </a:p>
          <a:p>
            <a:endParaRPr lang="en-GB" dirty="0"/>
          </a:p>
          <a:p>
            <a:pPr marL="285750" indent="-285750">
              <a:buFont typeface="Wingdings" panose="05000000000000000000" pitchFamily="2" charset="2"/>
              <a:buChar char="q"/>
            </a:pPr>
            <a:r>
              <a:rPr lang="en-GB" b="1" dirty="0"/>
              <a:t>I used a raw string to specify the regular expression pattern. As you may already know, the backslash has a special meaning in some cases because it may indicate an escape character or escape sequence to avoid that used raw string.</a:t>
            </a:r>
          </a:p>
          <a:p>
            <a:pPr marL="285750" indent="-285750">
              <a:buFont typeface="Wingdings" panose="05000000000000000000" pitchFamily="2" charset="2"/>
              <a:buChar char="q"/>
            </a:pPr>
            <a:r>
              <a:rPr lang="en-GB" b="1" dirty="0"/>
              <a:t>Next, we wrote a regex pattern to match any four-letter word.</a:t>
            </a:r>
          </a:p>
          <a:p>
            <a:pPr marL="285750" indent="-285750">
              <a:buFont typeface="Wingdings" panose="05000000000000000000" pitchFamily="2" charset="2"/>
              <a:buChar char="q"/>
            </a:pPr>
            <a:r>
              <a:rPr lang="en-GB" b="1" dirty="0"/>
              <a:t>Next, we passed this pattern to match() method to look for a pattern at the string’s start.</a:t>
            </a:r>
          </a:p>
          <a:p>
            <a:pPr marL="285750" indent="-285750">
              <a:buFont typeface="Wingdings" panose="05000000000000000000" pitchFamily="2" charset="2"/>
              <a:buChar char="q"/>
            </a:pPr>
            <a:r>
              <a:rPr lang="en-GB" b="1" dirty="0"/>
              <a:t>Next, it found a match and returned us the </a:t>
            </a:r>
            <a:r>
              <a:rPr lang="en-GB" b="1" dirty="0" err="1"/>
              <a:t>re.Match</a:t>
            </a:r>
            <a:r>
              <a:rPr lang="en-GB" b="1" dirty="0"/>
              <a:t> object.</a:t>
            </a:r>
          </a:p>
          <a:p>
            <a:pPr marL="285750" indent="-285750">
              <a:buFont typeface="Wingdings" panose="05000000000000000000" pitchFamily="2" charset="2"/>
              <a:buChar char="q"/>
            </a:pPr>
            <a:r>
              <a:rPr lang="en-GB" b="1" dirty="0"/>
              <a:t>In the end, we used the group() method of a Match object to retrieve the exact match value, i.e., Emma.</a:t>
            </a:r>
          </a:p>
        </p:txBody>
      </p:sp>
    </p:spTree>
    <p:extLst>
      <p:ext uri="{BB962C8B-B14F-4D97-AF65-F5344CB8AC3E}">
        <p14:creationId xmlns:p14="http://schemas.microsoft.com/office/powerpoint/2010/main" val="1808886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C75DE-7C15-FBA2-379A-4F2DF7D12F0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9C82C46-7387-26C0-4692-884E1D4BCF8D}"/>
              </a:ext>
            </a:extLst>
          </p:cNvPr>
          <p:cNvSpPr txBox="1"/>
          <p:nvPr/>
        </p:nvSpPr>
        <p:spPr>
          <a:xfrm>
            <a:off x="202019" y="889844"/>
            <a:ext cx="11748976" cy="3693319"/>
          </a:xfrm>
          <a:prstGeom prst="rect">
            <a:avLst/>
          </a:prstGeom>
          <a:noFill/>
        </p:spPr>
        <p:txBody>
          <a:bodyPr wrap="square">
            <a:spAutoFit/>
          </a:bodyPr>
          <a:lstStyle/>
          <a:p>
            <a:r>
              <a:rPr lang="en-GB" b="1" dirty="0">
                <a:solidFill>
                  <a:srgbClr val="FF0000"/>
                </a:solidFill>
              </a:rPr>
              <a:t>Match regex pattern anywhere in the string:</a:t>
            </a:r>
          </a:p>
          <a:p>
            <a:endParaRPr lang="en-GB" b="1" dirty="0">
              <a:solidFill>
                <a:srgbClr val="FF0000"/>
              </a:solidFill>
            </a:endParaRPr>
          </a:p>
          <a:p>
            <a:r>
              <a:rPr lang="en-GB" dirty="0"/>
              <a:t>Let’s assume you want to match any six-letter word inside the following target string</a:t>
            </a:r>
          </a:p>
          <a:p>
            <a:endParaRPr lang="en-GB" dirty="0"/>
          </a:p>
          <a:p>
            <a:r>
              <a:rPr lang="en-GB" dirty="0" err="1"/>
              <a:t>target_string</a:t>
            </a:r>
            <a:r>
              <a:rPr lang="en-GB" dirty="0"/>
              <a:t> = "Jessa loves Python and pandas“</a:t>
            </a:r>
          </a:p>
          <a:p>
            <a:endParaRPr lang="en-GB" dirty="0"/>
          </a:p>
          <a:p>
            <a:r>
              <a:rPr lang="en-GB" dirty="0"/>
              <a:t>If you use a match() method to match any six-letter word inside the string you will get None because it returns a match only if the pattern is located at the beginning of the string. And as we can see the six-letter word is not present at the start.</a:t>
            </a:r>
          </a:p>
          <a:p>
            <a:endParaRPr lang="en-GB" dirty="0"/>
          </a:p>
          <a:p>
            <a:r>
              <a:rPr lang="en-GB" dirty="0"/>
              <a:t>So to match the regex pattern anywhere in the string you need to use either search() or </a:t>
            </a:r>
            <a:r>
              <a:rPr lang="en-GB" dirty="0" err="1"/>
              <a:t>findall</a:t>
            </a:r>
            <a:r>
              <a:rPr lang="en-GB" dirty="0"/>
              <a:t>() method of a RE module.</a:t>
            </a:r>
          </a:p>
          <a:p>
            <a:endParaRPr lang="en-GB" dirty="0"/>
          </a:p>
        </p:txBody>
      </p:sp>
    </p:spTree>
    <p:extLst>
      <p:ext uri="{BB962C8B-B14F-4D97-AF65-F5344CB8AC3E}">
        <p14:creationId xmlns:p14="http://schemas.microsoft.com/office/powerpoint/2010/main" val="700327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454B6-CE43-4010-5CD9-DB011F8C99F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C09FB9A-FCF7-64AE-6CEE-D4B1F2491D97}"/>
              </a:ext>
            </a:extLst>
          </p:cNvPr>
          <p:cNvSpPr txBox="1"/>
          <p:nvPr/>
        </p:nvSpPr>
        <p:spPr>
          <a:xfrm>
            <a:off x="106326" y="106326"/>
            <a:ext cx="5282103" cy="1200329"/>
          </a:xfrm>
          <a:prstGeom prst="rect">
            <a:avLst/>
          </a:prstGeom>
          <a:noFill/>
        </p:spPr>
        <p:txBody>
          <a:bodyPr wrap="square">
            <a:spAutoFit/>
          </a:bodyPr>
          <a:lstStyle/>
          <a:p>
            <a:r>
              <a:rPr lang="en-GB" b="1" dirty="0">
                <a:solidFill>
                  <a:srgbClr val="FF0000"/>
                </a:solidFill>
              </a:rPr>
              <a:t>Let’s see the demo.</a:t>
            </a:r>
          </a:p>
          <a:p>
            <a:endParaRPr lang="en-GB" dirty="0"/>
          </a:p>
          <a:p>
            <a:r>
              <a:rPr lang="en-GB" b="1" dirty="0"/>
              <a:t>Example to match six-letter word anywhere in the string</a:t>
            </a:r>
          </a:p>
        </p:txBody>
      </p:sp>
      <p:pic>
        <p:nvPicPr>
          <p:cNvPr id="5" name="Picture 4">
            <a:extLst>
              <a:ext uri="{FF2B5EF4-FFF2-40B4-BE49-F238E27FC236}">
                <a16:creationId xmlns:a16="http://schemas.microsoft.com/office/drawing/2014/main" id="{A793736D-C048-85CF-B89B-D5308E7A61D0}"/>
              </a:ext>
            </a:extLst>
          </p:cNvPr>
          <p:cNvPicPr>
            <a:picLocks noChangeAspect="1"/>
          </p:cNvPicPr>
          <p:nvPr/>
        </p:nvPicPr>
        <p:blipFill>
          <a:blip r:embed="rId2"/>
          <a:stretch>
            <a:fillRect/>
          </a:stretch>
        </p:blipFill>
        <p:spPr>
          <a:xfrm>
            <a:off x="5643884" y="214332"/>
            <a:ext cx="5693945" cy="6634716"/>
          </a:xfrm>
          <a:prstGeom prst="rect">
            <a:avLst/>
          </a:prstGeom>
        </p:spPr>
      </p:pic>
    </p:spTree>
    <p:extLst>
      <p:ext uri="{BB962C8B-B14F-4D97-AF65-F5344CB8AC3E}">
        <p14:creationId xmlns:p14="http://schemas.microsoft.com/office/powerpoint/2010/main" val="2788754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59D36-8A75-2757-44B5-91DC9D7960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BCED657-6240-085E-729F-FD014845A677}"/>
              </a:ext>
            </a:extLst>
          </p:cNvPr>
          <p:cNvSpPr txBox="1"/>
          <p:nvPr/>
        </p:nvSpPr>
        <p:spPr>
          <a:xfrm>
            <a:off x="148856" y="180753"/>
            <a:ext cx="11887200" cy="2369880"/>
          </a:xfrm>
          <a:prstGeom prst="rect">
            <a:avLst/>
          </a:prstGeom>
          <a:noFill/>
        </p:spPr>
        <p:txBody>
          <a:bodyPr wrap="square">
            <a:spAutoFit/>
          </a:bodyPr>
          <a:lstStyle/>
          <a:p>
            <a:r>
              <a:rPr lang="en-GB" sz="2000" b="1" dirty="0">
                <a:solidFill>
                  <a:srgbClr val="FF0000"/>
                </a:solidFill>
              </a:rPr>
              <a:t>Match regex at the end of the string:</a:t>
            </a:r>
          </a:p>
          <a:p>
            <a:endParaRPr lang="en-GB" sz="2000" b="1" dirty="0">
              <a:solidFill>
                <a:srgbClr val="FF0000"/>
              </a:solidFill>
            </a:endParaRPr>
          </a:p>
          <a:p>
            <a:r>
              <a:rPr lang="en-GB" dirty="0"/>
              <a:t>Sometimes we want to match the pattern at the end of the string. For example, you want to check whether a string is ending with a specific word, number or, character.</a:t>
            </a:r>
          </a:p>
          <a:p>
            <a:endParaRPr lang="en-GB" dirty="0"/>
          </a:p>
          <a:p>
            <a:r>
              <a:rPr lang="en-GB" dirty="0"/>
              <a:t>Using a dollar ($) metacharacter we can match the regular expression pattern at the end of the string.</a:t>
            </a:r>
          </a:p>
          <a:p>
            <a:endParaRPr lang="en-GB" dirty="0"/>
          </a:p>
          <a:p>
            <a:r>
              <a:rPr lang="en-GB" b="1" dirty="0">
                <a:solidFill>
                  <a:srgbClr val="FF0000"/>
                </a:solidFill>
              </a:rPr>
              <a:t>Example to match the four-digit number at the end of the string</a:t>
            </a:r>
          </a:p>
        </p:txBody>
      </p:sp>
      <p:pic>
        <p:nvPicPr>
          <p:cNvPr id="5" name="Picture 4">
            <a:extLst>
              <a:ext uri="{FF2B5EF4-FFF2-40B4-BE49-F238E27FC236}">
                <a16:creationId xmlns:a16="http://schemas.microsoft.com/office/drawing/2014/main" id="{B3BDFCA1-6BEB-473F-89E5-C2E629D86D26}"/>
              </a:ext>
            </a:extLst>
          </p:cNvPr>
          <p:cNvPicPr>
            <a:picLocks noChangeAspect="1"/>
          </p:cNvPicPr>
          <p:nvPr/>
        </p:nvPicPr>
        <p:blipFill>
          <a:blip r:embed="rId2"/>
          <a:stretch>
            <a:fillRect/>
          </a:stretch>
        </p:blipFill>
        <p:spPr>
          <a:xfrm>
            <a:off x="1520456" y="2774100"/>
            <a:ext cx="9144000" cy="3457575"/>
          </a:xfrm>
          <a:prstGeom prst="rect">
            <a:avLst/>
          </a:prstGeom>
        </p:spPr>
      </p:pic>
    </p:spTree>
    <p:extLst>
      <p:ext uri="{BB962C8B-B14F-4D97-AF65-F5344CB8AC3E}">
        <p14:creationId xmlns:p14="http://schemas.microsoft.com/office/powerpoint/2010/main" val="626176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81F98-3413-44C4-D27D-B6F267B44C4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046620-1A31-9AC9-42CC-F2655C786DEE}"/>
              </a:ext>
            </a:extLst>
          </p:cNvPr>
          <p:cNvSpPr txBox="1"/>
          <p:nvPr/>
        </p:nvSpPr>
        <p:spPr>
          <a:xfrm>
            <a:off x="148856" y="138223"/>
            <a:ext cx="8997802" cy="2062103"/>
          </a:xfrm>
          <a:prstGeom prst="rect">
            <a:avLst/>
          </a:prstGeom>
          <a:noFill/>
        </p:spPr>
        <p:txBody>
          <a:bodyPr wrap="square">
            <a:spAutoFit/>
          </a:bodyPr>
          <a:lstStyle/>
          <a:p>
            <a:endParaRPr lang="en-GB" dirty="0"/>
          </a:p>
          <a:p>
            <a:r>
              <a:rPr lang="en-GB" sz="2000" b="1" dirty="0">
                <a:solidFill>
                  <a:srgbClr val="FF0000"/>
                </a:solidFill>
              </a:rPr>
              <a:t>Match the exact word or string</a:t>
            </a:r>
          </a:p>
          <a:p>
            <a:r>
              <a:rPr lang="en-GB" dirty="0"/>
              <a:t>In this section, we will see how to write a regex pattern to match an exact word or a substring inside the target string. Let’s see the example to match the word “player” in the target string.</a:t>
            </a:r>
          </a:p>
          <a:p>
            <a:endParaRPr lang="en-GB" dirty="0"/>
          </a:p>
          <a:p>
            <a:r>
              <a:rPr lang="en-GB" b="1" dirty="0">
                <a:solidFill>
                  <a:srgbClr val="FF0000"/>
                </a:solidFill>
              </a:rPr>
              <a:t>Example:</a:t>
            </a:r>
          </a:p>
        </p:txBody>
      </p:sp>
      <p:pic>
        <p:nvPicPr>
          <p:cNvPr id="5" name="Picture 4">
            <a:extLst>
              <a:ext uri="{FF2B5EF4-FFF2-40B4-BE49-F238E27FC236}">
                <a16:creationId xmlns:a16="http://schemas.microsoft.com/office/drawing/2014/main" id="{FD53448C-5BEA-96B1-E2B4-22EBB5476E47}"/>
              </a:ext>
            </a:extLst>
          </p:cNvPr>
          <p:cNvPicPr>
            <a:picLocks noChangeAspect="1"/>
          </p:cNvPicPr>
          <p:nvPr/>
        </p:nvPicPr>
        <p:blipFill>
          <a:blip r:embed="rId2"/>
          <a:stretch>
            <a:fillRect/>
          </a:stretch>
        </p:blipFill>
        <p:spPr>
          <a:xfrm>
            <a:off x="1890712" y="2770999"/>
            <a:ext cx="8410575" cy="3038475"/>
          </a:xfrm>
          <a:prstGeom prst="rect">
            <a:avLst/>
          </a:prstGeom>
        </p:spPr>
      </p:pic>
    </p:spTree>
    <p:extLst>
      <p:ext uri="{BB962C8B-B14F-4D97-AF65-F5344CB8AC3E}">
        <p14:creationId xmlns:p14="http://schemas.microsoft.com/office/powerpoint/2010/main" val="1660162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79541-06C9-3FB2-1E8F-3F92F3A29C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DCBE78-FA29-7918-D449-B3D63B87CB2B}"/>
              </a:ext>
            </a:extLst>
          </p:cNvPr>
          <p:cNvSpPr txBox="1"/>
          <p:nvPr/>
        </p:nvSpPr>
        <p:spPr>
          <a:xfrm>
            <a:off x="170121" y="233916"/>
            <a:ext cx="11802139" cy="4524315"/>
          </a:xfrm>
          <a:prstGeom prst="rect">
            <a:avLst/>
          </a:prstGeom>
          <a:noFill/>
        </p:spPr>
        <p:txBody>
          <a:bodyPr wrap="square">
            <a:spAutoFit/>
          </a:bodyPr>
          <a:lstStyle/>
          <a:p>
            <a:r>
              <a:rPr lang="en-GB" b="1" dirty="0">
                <a:solidFill>
                  <a:srgbClr val="FF0000"/>
                </a:solidFill>
              </a:rPr>
              <a:t>Understand the Match object:</a:t>
            </a:r>
          </a:p>
          <a:p>
            <a:endParaRPr lang="en-GB" b="1" dirty="0">
              <a:solidFill>
                <a:srgbClr val="FF0000"/>
              </a:solidFill>
            </a:endParaRPr>
          </a:p>
          <a:p>
            <a:r>
              <a:rPr lang="en-GB" dirty="0"/>
              <a:t>As you know, the match() and search() method returns a </a:t>
            </a:r>
            <a:r>
              <a:rPr lang="en-GB" dirty="0" err="1"/>
              <a:t>re.Match</a:t>
            </a:r>
            <a:r>
              <a:rPr lang="en-GB" dirty="0"/>
              <a:t> object if a match found. Let’s see the structure of a </a:t>
            </a:r>
            <a:r>
              <a:rPr lang="en-GB" dirty="0" err="1"/>
              <a:t>re.Match</a:t>
            </a:r>
            <a:r>
              <a:rPr lang="en-GB" dirty="0"/>
              <a:t> object.</a:t>
            </a:r>
          </a:p>
          <a:p>
            <a:endParaRPr lang="en-GB" dirty="0"/>
          </a:p>
          <a:p>
            <a:r>
              <a:rPr lang="en-GB" dirty="0" err="1"/>
              <a:t>re.Match</a:t>
            </a:r>
            <a:r>
              <a:rPr lang="en-GB" dirty="0"/>
              <a:t> object; span=(0, 4), match='Emma’</a:t>
            </a:r>
          </a:p>
          <a:p>
            <a:endParaRPr lang="en-GB" dirty="0"/>
          </a:p>
          <a:p>
            <a:r>
              <a:rPr lang="en-GB" b="1" dirty="0">
                <a:solidFill>
                  <a:srgbClr val="FF0000"/>
                </a:solidFill>
              </a:rPr>
              <a:t>This </a:t>
            </a:r>
            <a:r>
              <a:rPr lang="en-GB" b="1" dirty="0" err="1">
                <a:solidFill>
                  <a:srgbClr val="FF0000"/>
                </a:solidFill>
              </a:rPr>
              <a:t>re.Match</a:t>
            </a:r>
            <a:r>
              <a:rPr lang="en-GB" b="1" dirty="0">
                <a:solidFill>
                  <a:srgbClr val="FF0000"/>
                </a:solidFill>
              </a:rPr>
              <a:t> object contains the following items</a:t>
            </a:r>
            <a:r>
              <a:rPr lang="en-GB" dirty="0"/>
              <a:t>.</a:t>
            </a:r>
          </a:p>
          <a:p>
            <a:endParaRPr lang="en-GB" dirty="0"/>
          </a:p>
          <a:p>
            <a:pPr marL="285750" indent="-285750">
              <a:buFont typeface="Wingdings" panose="05000000000000000000" pitchFamily="2" charset="2"/>
              <a:buChar char="q"/>
            </a:pPr>
            <a:r>
              <a:rPr lang="en-GB" dirty="0"/>
              <a:t>A span attribute that shows the locations at which the match starts and ends. i.e., is the tuple object contains the start and end index of a successful match.</a:t>
            </a:r>
          </a:p>
          <a:p>
            <a:pPr marL="285750" indent="-285750">
              <a:buFont typeface="Wingdings" panose="05000000000000000000" pitchFamily="2" charset="2"/>
              <a:buChar char="q"/>
            </a:pPr>
            <a:r>
              <a:rPr lang="en-GB" dirty="0"/>
              <a:t>Save this tuple and use it whenever you want to retrieve a matching string from the target string</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Second, A match attribute contains an actual match value that we can retrieve using a group() method.</a:t>
            </a:r>
          </a:p>
          <a:p>
            <a:pPr marL="285750" indent="-285750">
              <a:buFont typeface="Wingdings" panose="05000000000000000000" pitchFamily="2" charset="2"/>
              <a:buChar char="q"/>
            </a:pPr>
            <a:r>
              <a:rPr lang="en-GB" dirty="0"/>
              <a:t>The Match object has several methods and attributes to get the information about the matching string. </a:t>
            </a:r>
          </a:p>
          <a:p>
            <a:r>
              <a:rPr lang="en-GB" dirty="0"/>
              <a:t>Let’s see those.</a:t>
            </a:r>
          </a:p>
        </p:txBody>
      </p:sp>
    </p:spTree>
    <p:extLst>
      <p:ext uri="{BB962C8B-B14F-4D97-AF65-F5344CB8AC3E}">
        <p14:creationId xmlns:p14="http://schemas.microsoft.com/office/powerpoint/2010/main" val="316147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D2586-AF20-7B01-2DE9-50CA1624FA8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48043C1-31E1-DF64-C246-16F9AB8F4003}"/>
              </a:ext>
            </a:extLst>
          </p:cNvPr>
          <p:cNvPicPr>
            <a:picLocks noChangeAspect="1"/>
          </p:cNvPicPr>
          <p:nvPr/>
        </p:nvPicPr>
        <p:blipFill>
          <a:blip r:embed="rId2"/>
          <a:stretch>
            <a:fillRect/>
          </a:stretch>
        </p:blipFill>
        <p:spPr>
          <a:xfrm>
            <a:off x="2427016" y="0"/>
            <a:ext cx="7337968" cy="6858000"/>
          </a:xfrm>
          <a:prstGeom prst="rect">
            <a:avLst/>
          </a:prstGeom>
        </p:spPr>
      </p:pic>
    </p:spTree>
    <p:extLst>
      <p:ext uri="{BB962C8B-B14F-4D97-AF65-F5344CB8AC3E}">
        <p14:creationId xmlns:p14="http://schemas.microsoft.com/office/powerpoint/2010/main" val="3875701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9F069-88A6-EDB8-1A69-ECAE4B98EA8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596522E-12FB-F502-DB1E-2C251289FF8A}"/>
              </a:ext>
            </a:extLst>
          </p:cNvPr>
          <p:cNvPicPr>
            <a:picLocks noChangeAspect="1"/>
          </p:cNvPicPr>
          <p:nvPr/>
        </p:nvPicPr>
        <p:blipFill>
          <a:blip r:embed="rId2"/>
          <a:stretch>
            <a:fillRect/>
          </a:stretch>
        </p:blipFill>
        <p:spPr>
          <a:xfrm>
            <a:off x="6503533" y="1326696"/>
            <a:ext cx="5172075" cy="3638550"/>
          </a:xfrm>
          <a:prstGeom prst="rect">
            <a:avLst/>
          </a:prstGeom>
        </p:spPr>
      </p:pic>
      <p:sp>
        <p:nvSpPr>
          <p:cNvPr id="5" name="TextBox 4">
            <a:extLst>
              <a:ext uri="{FF2B5EF4-FFF2-40B4-BE49-F238E27FC236}">
                <a16:creationId xmlns:a16="http://schemas.microsoft.com/office/drawing/2014/main" id="{2B15AEAA-D740-594B-AF4D-DC29CC46152E}"/>
              </a:ext>
            </a:extLst>
          </p:cNvPr>
          <p:cNvSpPr txBox="1"/>
          <p:nvPr/>
        </p:nvSpPr>
        <p:spPr>
          <a:xfrm>
            <a:off x="283534" y="1991809"/>
            <a:ext cx="6096000" cy="2308324"/>
          </a:xfrm>
          <a:prstGeom prst="rect">
            <a:avLst/>
          </a:prstGeom>
          <a:noFill/>
        </p:spPr>
        <p:txBody>
          <a:bodyPr wrap="square">
            <a:spAutoFit/>
          </a:bodyPr>
          <a:lstStyle/>
          <a:p>
            <a:r>
              <a:rPr lang="en-GB" b="1" dirty="0">
                <a:solidFill>
                  <a:srgbClr val="FF0000"/>
                </a:solidFill>
              </a:rPr>
              <a:t>Understand this example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We imported the RE module into our program</a:t>
            </a:r>
          </a:p>
          <a:p>
            <a:pPr marL="285750" indent="-285750">
              <a:buFont typeface="Wingdings" panose="05000000000000000000" pitchFamily="2" charset="2"/>
              <a:buChar char="q"/>
            </a:pPr>
            <a:r>
              <a:rPr lang="en-GB" dirty="0"/>
              <a:t>Next, We created a regex pattern \d to match any digit between 0 to 9.</a:t>
            </a:r>
          </a:p>
          <a:p>
            <a:pPr marL="285750" indent="-285750">
              <a:buFont typeface="Wingdings" panose="05000000000000000000" pitchFamily="2" charset="2"/>
              <a:buChar char="q"/>
            </a:pPr>
            <a:r>
              <a:rPr lang="en-GB" dirty="0"/>
              <a:t>After that, we used the </a:t>
            </a:r>
            <a:r>
              <a:rPr lang="en-GB" dirty="0" err="1"/>
              <a:t>re.findall</a:t>
            </a:r>
            <a:r>
              <a:rPr lang="en-GB" dirty="0"/>
              <a:t>() method to match our pattern.</a:t>
            </a:r>
          </a:p>
          <a:p>
            <a:pPr marL="285750" indent="-285750">
              <a:buFont typeface="Wingdings" panose="05000000000000000000" pitchFamily="2" charset="2"/>
              <a:buChar char="q"/>
            </a:pPr>
            <a:r>
              <a:rPr lang="en-GB" dirty="0"/>
              <a:t>In the end, we got two digits 2 and 5.</a:t>
            </a:r>
          </a:p>
        </p:txBody>
      </p:sp>
    </p:spTree>
    <p:extLst>
      <p:ext uri="{BB962C8B-B14F-4D97-AF65-F5344CB8AC3E}">
        <p14:creationId xmlns:p14="http://schemas.microsoft.com/office/powerpoint/2010/main" val="2727507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4FEA3-07E0-C3C6-4376-E79C7616450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087F313-7B6F-8850-AFD9-FE6621DE6772}"/>
              </a:ext>
            </a:extLst>
          </p:cNvPr>
          <p:cNvSpPr txBox="1"/>
          <p:nvPr/>
        </p:nvSpPr>
        <p:spPr>
          <a:xfrm>
            <a:off x="93035" y="192790"/>
            <a:ext cx="6097772" cy="369332"/>
          </a:xfrm>
          <a:prstGeom prst="rect">
            <a:avLst/>
          </a:prstGeom>
          <a:noFill/>
        </p:spPr>
        <p:txBody>
          <a:bodyPr wrap="square">
            <a:spAutoFit/>
          </a:bodyPr>
          <a:lstStyle/>
          <a:p>
            <a:r>
              <a:rPr lang="en-GB" b="1" dirty="0">
                <a:solidFill>
                  <a:srgbClr val="FF0000"/>
                </a:solidFill>
              </a:rPr>
              <a:t>Example to get the information about the matching string</a:t>
            </a:r>
          </a:p>
        </p:txBody>
      </p:sp>
      <p:pic>
        <p:nvPicPr>
          <p:cNvPr id="5" name="Picture 4">
            <a:extLst>
              <a:ext uri="{FF2B5EF4-FFF2-40B4-BE49-F238E27FC236}">
                <a16:creationId xmlns:a16="http://schemas.microsoft.com/office/drawing/2014/main" id="{3BB54E95-70D6-D396-7023-6D09EEDA25EE}"/>
              </a:ext>
            </a:extLst>
          </p:cNvPr>
          <p:cNvPicPr>
            <a:picLocks noChangeAspect="1"/>
          </p:cNvPicPr>
          <p:nvPr/>
        </p:nvPicPr>
        <p:blipFill>
          <a:blip r:embed="rId2"/>
          <a:stretch>
            <a:fillRect/>
          </a:stretch>
        </p:blipFill>
        <p:spPr>
          <a:xfrm>
            <a:off x="123383" y="729216"/>
            <a:ext cx="5450104" cy="4953000"/>
          </a:xfrm>
          <a:prstGeom prst="rect">
            <a:avLst/>
          </a:prstGeom>
        </p:spPr>
      </p:pic>
      <p:pic>
        <p:nvPicPr>
          <p:cNvPr id="7" name="Picture 6">
            <a:extLst>
              <a:ext uri="{FF2B5EF4-FFF2-40B4-BE49-F238E27FC236}">
                <a16:creationId xmlns:a16="http://schemas.microsoft.com/office/drawing/2014/main" id="{2219243E-C5FA-9BF9-B69F-AF7F6FAFF1BC}"/>
              </a:ext>
            </a:extLst>
          </p:cNvPr>
          <p:cNvPicPr>
            <a:picLocks noChangeAspect="1"/>
          </p:cNvPicPr>
          <p:nvPr/>
        </p:nvPicPr>
        <p:blipFill>
          <a:blip r:embed="rId3"/>
          <a:stretch>
            <a:fillRect/>
          </a:stretch>
        </p:blipFill>
        <p:spPr>
          <a:xfrm>
            <a:off x="5692548" y="562122"/>
            <a:ext cx="5248275" cy="5343525"/>
          </a:xfrm>
          <a:prstGeom prst="rect">
            <a:avLst/>
          </a:prstGeom>
        </p:spPr>
      </p:pic>
    </p:spTree>
    <p:extLst>
      <p:ext uri="{BB962C8B-B14F-4D97-AF65-F5344CB8AC3E}">
        <p14:creationId xmlns:p14="http://schemas.microsoft.com/office/powerpoint/2010/main" val="2524507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B8673-5B77-D569-A541-A24D529C85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10E0B9F-91AE-B48F-F20C-332AB3853655}"/>
              </a:ext>
            </a:extLst>
          </p:cNvPr>
          <p:cNvSpPr txBox="1"/>
          <p:nvPr/>
        </p:nvSpPr>
        <p:spPr>
          <a:xfrm>
            <a:off x="127591" y="116958"/>
            <a:ext cx="11897832" cy="2893100"/>
          </a:xfrm>
          <a:prstGeom prst="rect">
            <a:avLst/>
          </a:prstGeom>
          <a:noFill/>
        </p:spPr>
        <p:txBody>
          <a:bodyPr wrap="square">
            <a:spAutoFit/>
          </a:bodyPr>
          <a:lstStyle/>
          <a:p>
            <a:r>
              <a:rPr lang="en-GB" sz="2000" b="1" dirty="0">
                <a:solidFill>
                  <a:srgbClr val="FF0000"/>
                </a:solidFill>
              </a:rPr>
              <a:t>Match regex pattern that starts and ends with the given text</a:t>
            </a:r>
          </a:p>
          <a:p>
            <a:r>
              <a:rPr lang="en-GB" dirty="0"/>
              <a:t>Let’s assume you want to check if a given string starts and ends with a particular text. We can do this using the following two regex metacharacter with </a:t>
            </a:r>
            <a:r>
              <a:rPr lang="en-GB" dirty="0" err="1"/>
              <a:t>re.match</a:t>
            </a:r>
            <a:r>
              <a:rPr lang="en-GB" dirty="0"/>
              <a:t>() method.</a:t>
            </a:r>
          </a:p>
          <a:p>
            <a:endParaRPr lang="en-GB" dirty="0"/>
          </a:p>
          <a:p>
            <a:pPr marL="285750" indent="-285750">
              <a:buFont typeface="Wingdings" panose="05000000000000000000" pitchFamily="2" charset="2"/>
              <a:buChar char="q"/>
            </a:pPr>
            <a:r>
              <a:rPr lang="en-GB" b="1" dirty="0"/>
              <a:t>Use the caret metacharacter to match at the start</a:t>
            </a:r>
          </a:p>
          <a:p>
            <a:pPr marL="285750" indent="-285750">
              <a:buFont typeface="Wingdings" panose="05000000000000000000" pitchFamily="2" charset="2"/>
              <a:buChar char="q"/>
            </a:pPr>
            <a:r>
              <a:rPr lang="en-GB" b="1" dirty="0"/>
              <a:t>Use dollar metacharacter to match at the end</a:t>
            </a:r>
          </a:p>
          <a:p>
            <a:endParaRPr lang="en-GB" b="1" dirty="0"/>
          </a:p>
          <a:p>
            <a:r>
              <a:rPr lang="en-GB" dirty="0"/>
              <a:t>Now, let’s check if the given string starts with the letter ‘p’ and ends with the letter ‘t’</a:t>
            </a:r>
          </a:p>
          <a:p>
            <a:endParaRPr lang="en-GB" dirty="0"/>
          </a:p>
          <a:p>
            <a:r>
              <a:rPr lang="en-GB" b="1" dirty="0">
                <a:solidFill>
                  <a:srgbClr val="FF0000"/>
                </a:solidFill>
              </a:rPr>
              <a:t>Example</a:t>
            </a:r>
          </a:p>
        </p:txBody>
      </p:sp>
    </p:spTree>
    <p:extLst>
      <p:ext uri="{BB962C8B-B14F-4D97-AF65-F5344CB8AC3E}">
        <p14:creationId xmlns:p14="http://schemas.microsoft.com/office/powerpoint/2010/main" val="3408025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06276C-1624-08C2-3021-82C25586ABD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A15B4A3-4B01-B870-A34F-A0BE028D74AC}"/>
              </a:ext>
            </a:extLst>
          </p:cNvPr>
          <p:cNvPicPr>
            <a:picLocks noChangeAspect="1"/>
          </p:cNvPicPr>
          <p:nvPr/>
        </p:nvPicPr>
        <p:blipFill>
          <a:blip r:embed="rId2"/>
          <a:stretch>
            <a:fillRect/>
          </a:stretch>
        </p:blipFill>
        <p:spPr>
          <a:xfrm>
            <a:off x="3026543" y="643467"/>
            <a:ext cx="613891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777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C84CC-697F-2AC0-88FB-7A4A7CB433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D53F77-D966-49FD-57EE-8C0BE7EA91C1}"/>
              </a:ext>
            </a:extLst>
          </p:cNvPr>
          <p:cNvSpPr txBox="1"/>
          <p:nvPr/>
        </p:nvSpPr>
        <p:spPr>
          <a:xfrm>
            <a:off x="223284" y="180753"/>
            <a:ext cx="8920716" cy="2339102"/>
          </a:xfrm>
          <a:prstGeom prst="rect">
            <a:avLst/>
          </a:prstGeom>
          <a:noFill/>
        </p:spPr>
        <p:txBody>
          <a:bodyPr wrap="square">
            <a:spAutoFit/>
          </a:bodyPr>
          <a:lstStyle/>
          <a:p>
            <a:r>
              <a:rPr lang="en-GB" sz="2000" b="1" dirty="0">
                <a:solidFill>
                  <a:srgbClr val="FF0000"/>
                </a:solidFill>
              </a:rPr>
              <a:t>More matching operations</a:t>
            </a:r>
          </a:p>
          <a:p>
            <a:r>
              <a:rPr lang="en-GB" dirty="0"/>
              <a:t>In this section, let’s see some common regex </a:t>
            </a:r>
          </a:p>
          <a:p>
            <a:r>
              <a:rPr lang="en-GB" dirty="0"/>
              <a:t>matching operations such as</a:t>
            </a:r>
          </a:p>
          <a:p>
            <a:endParaRPr lang="en-GB" dirty="0"/>
          </a:p>
          <a:p>
            <a:pPr marL="285750" indent="-285750">
              <a:buFont typeface="Wingdings" panose="05000000000000000000" pitchFamily="2" charset="2"/>
              <a:buChar char="q"/>
            </a:pPr>
            <a:r>
              <a:rPr lang="en-GB" b="1" dirty="0">
                <a:solidFill>
                  <a:srgbClr val="FF0000"/>
                </a:solidFill>
              </a:rPr>
              <a:t>Match any character</a:t>
            </a:r>
          </a:p>
          <a:p>
            <a:pPr marL="285750" indent="-285750">
              <a:buFont typeface="Wingdings" panose="05000000000000000000" pitchFamily="2" charset="2"/>
              <a:buChar char="q"/>
            </a:pPr>
            <a:r>
              <a:rPr lang="en-GB" b="1" dirty="0">
                <a:solidFill>
                  <a:srgbClr val="FF0000"/>
                </a:solidFill>
              </a:rPr>
              <a:t>Match number</a:t>
            </a:r>
          </a:p>
          <a:p>
            <a:pPr marL="285750" indent="-285750">
              <a:buFont typeface="Wingdings" panose="05000000000000000000" pitchFamily="2" charset="2"/>
              <a:buChar char="q"/>
            </a:pPr>
            <a:r>
              <a:rPr lang="en-GB" b="1" dirty="0">
                <a:solidFill>
                  <a:srgbClr val="FF0000"/>
                </a:solidFill>
              </a:rPr>
              <a:t>Match digits</a:t>
            </a:r>
          </a:p>
          <a:p>
            <a:pPr marL="285750" indent="-285750">
              <a:buFont typeface="Wingdings" panose="05000000000000000000" pitchFamily="2" charset="2"/>
              <a:buChar char="q"/>
            </a:pPr>
            <a:r>
              <a:rPr lang="en-GB" b="1" dirty="0">
                <a:solidFill>
                  <a:srgbClr val="FF0000"/>
                </a:solidFill>
              </a:rPr>
              <a:t>match special characters</a:t>
            </a:r>
          </a:p>
        </p:txBody>
      </p:sp>
      <p:pic>
        <p:nvPicPr>
          <p:cNvPr id="5" name="Picture 4">
            <a:extLst>
              <a:ext uri="{FF2B5EF4-FFF2-40B4-BE49-F238E27FC236}">
                <a16:creationId xmlns:a16="http://schemas.microsoft.com/office/drawing/2014/main" id="{D4519414-E7F7-3959-020E-CB6714C5F243}"/>
              </a:ext>
            </a:extLst>
          </p:cNvPr>
          <p:cNvPicPr>
            <a:picLocks noChangeAspect="1"/>
          </p:cNvPicPr>
          <p:nvPr/>
        </p:nvPicPr>
        <p:blipFill>
          <a:blip r:embed="rId2"/>
          <a:stretch>
            <a:fillRect/>
          </a:stretch>
        </p:blipFill>
        <p:spPr>
          <a:xfrm>
            <a:off x="6211082" y="207334"/>
            <a:ext cx="5504329" cy="6443331"/>
          </a:xfrm>
          <a:prstGeom prst="rect">
            <a:avLst/>
          </a:prstGeom>
        </p:spPr>
      </p:pic>
    </p:spTree>
    <p:extLst>
      <p:ext uri="{BB962C8B-B14F-4D97-AF65-F5344CB8AC3E}">
        <p14:creationId xmlns:p14="http://schemas.microsoft.com/office/powerpoint/2010/main" val="2450953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15369-9816-240E-0F40-AA5D5AD3A8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395527-37BE-7DCF-E3D8-7F1330532EF7}"/>
              </a:ext>
            </a:extLst>
          </p:cNvPr>
          <p:cNvSpPr txBox="1"/>
          <p:nvPr/>
        </p:nvSpPr>
        <p:spPr>
          <a:xfrm>
            <a:off x="0" y="108972"/>
            <a:ext cx="11919098" cy="7325082"/>
          </a:xfrm>
          <a:prstGeom prst="rect">
            <a:avLst/>
          </a:prstGeom>
          <a:noFill/>
        </p:spPr>
        <p:txBody>
          <a:bodyPr wrap="square">
            <a:spAutoFit/>
          </a:bodyPr>
          <a:lstStyle/>
          <a:p>
            <a:r>
              <a:rPr lang="en-GB" sz="2000" b="1" dirty="0">
                <a:solidFill>
                  <a:srgbClr val="FF0000"/>
                </a:solidFill>
              </a:rPr>
              <a:t>Regex Search vs. match</a:t>
            </a:r>
          </a:p>
          <a:p>
            <a:r>
              <a:rPr lang="en-GB" dirty="0"/>
              <a:t>In this section, we will understand the difference between the search() and match() methods. You will also get to know when to use the match and search method while performing regex operations.</a:t>
            </a:r>
          </a:p>
          <a:p>
            <a:endParaRPr lang="en-GB" dirty="0"/>
          </a:p>
          <a:p>
            <a:r>
              <a:rPr lang="en-GB" dirty="0"/>
              <a:t>Python RE module offers two different methods to perform regex pattern matching.</a:t>
            </a:r>
          </a:p>
          <a:p>
            <a:endParaRPr lang="en-GB" dirty="0"/>
          </a:p>
          <a:p>
            <a:pPr marL="285750" indent="-285750">
              <a:buFont typeface="Wingdings" panose="05000000000000000000" pitchFamily="2" charset="2"/>
              <a:buChar char="q"/>
            </a:pPr>
            <a:r>
              <a:rPr lang="en-GB" b="1" dirty="0">
                <a:solidFill>
                  <a:srgbClr val="FF0000"/>
                </a:solidFill>
              </a:rPr>
              <a:t>The match() checks for a match only at the beginning of the string.</a:t>
            </a:r>
          </a:p>
          <a:p>
            <a:pPr marL="285750" indent="-285750">
              <a:buFont typeface="Wingdings" panose="05000000000000000000" pitchFamily="2" charset="2"/>
              <a:buChar char="q"/>
            </a:pPr>
            <a:r>
              <a:rPr lang="en-GB" b="1" dirty="0">
                <a:solidFill>
                  <a:srgbClr val="FF0000"/>
                </a:solidFill>
              </a:rPr>
              <a:t>The search() checks for a match anywhere in the string.</a:t>
            </a:r>
          </a:p>
          <a:p>
            <a:endParaRPr lang="en-GB" b="1" dirty="0">
              <a:solidFill>
                <a:srgbClr val="FF0000"/>
              </a:solidFill>
            </a:endParaRPr>
          </a:p>
          <a:p>
            <a:r>
              <a:rPr lang="en-GB" b="1" dirty="0">
                <a:solidFill>
                  <a:srgbClr val="FF0000"/>
                </a:solidFill>
              </a:rPr>
              <a:t>How </a:t>
            </a:r>
            <a:r>
              <a:rPr lang="en-GB" b="1" dirty="0" err="1">
                <a:solidFill>
                  <a:srgbClr val="FF0000"/>
                </a:solidFill>
              </a:rPr>
              <a:t>re.match</a:t>
            </a:r>
            <a:r>
              <a:rPr lang="en-GB" b="1" dirty="0">
                <a:solidFill>
                  <a:srgbClr val="FF0000"/>
                </a:solidFill>
              </a:rPr>
              <a:t>() works</a:t>
            </a:r>
          </a:p>
          <a:p>
            <a:endParaRPr lang="en-GB" dirty="0"/>
          </a:p>
          <a:p>
            <a:r>
              <a:rPr lang="en-GB" dirty="0"/>
              <a:t>The match method returns a corresponding match object instance if zero or more characters at the beginning of the string match the regular expression pattern.</a:t>
            </a:r>
          </a:p>
          <a:p>
            <a:endParaRPr lang="en-GB" dirty="0"/>
          </a:p>
          <a:p>
            <a:r>
              <a:rPr lang="en-GB" dirty="0"/>
              <a:t>In simple words, the </a:t>
            </a:r>
            <a:r>
              <a:rPr lang="en-GB" dirty="0" err="1"/>
              <a:t>re.match</a:t>
            </a:r>
            <a:r>
              <a:rPr lang="en-GB" dirty="0"/>
              <a:t> returns a match object only if the pattern is located at the beginning of the string; otherwise, it will return None.</a:t>
            </a:r>
          </a:p>
          <a:p>
            <a:endParaRPr lang="en-GB" b="1" dirty="0">
              <a:solidFill>
                <a:srgbClr val="FF0000"/>
              </a:solidFill>
            </a:endParaRPr>
          </a:p>
          <a:p>
            <a:r>
              <a:rPr lang="en-GB" b="1" dirty="0">
                <a:solidFill>
                  <a:srgbClr val="FF0000"/>
                </a:solidFill>
              </a:rPr>
              <a:t>How </a:t>
            </a:r>
            <a:r>
              <a:rPr lang="en-GB" b="1" dirty="0" err="1">
                <a:solidFill>
                  <a:srgbClr val="FF0000"/>
                </a:solidFill>
              </a:rPr>
              <a:t>re.search</a:t>
            </a:r>
            <a:r>
              <a:rPr lang="en-GB" b="1" dirty="0">
                <a:solidFill>
                  <a:srgbClr val="FF0000"/>
                </a:solidFill>
              </a:rPr>
              <a:t>() works</a:t>
            </a:r>
          </a:p>
          <a:p>
            <a:endParaRPr lang="en-GB" dirty="0"/>
          </a:p>
          <a:p>
            <a:r>
              <a:rPr lang="en-GB" dirty="0"/>
              <a:t>On the other hand, the search method scans the entire string to look for a pattern and returns only the first match. I.e., As soon as it gets the first match, it stops its execution.</a:t>
            </a:r>
          </a:p>
          <a:p>
            <a:endParaRPr lang="en-GB" dirty="0"/>
          </a:p>
          <a:p>
            <a:r>
              <a:rPr lang="en-GB" dirty="0"/>
              <a:t>Let’s see the example to understand the difference between search and match. In this example, we will see how to match the regex pattern using the match and search method.</a:t>
            </a:r>
          </a:p>
          <a:p>
            <a:endParaRPr lang="en-GB" dirty="0"/>
          </a:p>
        </p:txBody>
      </p:sp>
    </p:spTree>
    <p:extLst>
      <p:ext uri="{BB962C8B-B14F-4D97-AF65-F5344CB8AC3E}">
        <p14:creationId xmlns:p14="http://schemas.microsoft.com/office/powerpoint/2010/main" val="3867051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C19E0-271B-E15F-EC7C-5671D2C551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130A1A-6F09-A898-EFE6-CF2485FDEE7A}"/>
              </a:ext>
            </a:extLst>
          </p:cNvPr>
          <p:cNvSpPr txBox="1"/>
          <p:nvPr/>
        </p:nvSpPr>
        <p:spPr>
          <a:xfrm>
            <a:off x="0" y="148858"/>
            <a:ext cx="11919097" cy="369332"/>
          </a:xfrm>
          <a:prstGeom prst="rect">
            <a:avLst/>
          </a:prstGeom>
          <a:noFill/>
        </p:spPr>
        <p:txBody>
          <a:bodyPr wrap="square">
            <a:spAutoFit/>
          </a:bodyPr>
          <a:lstStyle/>
          <a:p>
            <a:r>
              <a:rPr lang="en-GB" b="1" dirty="0">
                <a:solidFill>
                  <a:srgbClr val="FF0000"/>
                </a:solidFill>
              </a:rPr>
              <a:t>Now, Let’s try to match any2 digit number inside the following target string using search and match method.</a:t>
            </a:r>
          </a:p>
        </p:txBody>
      </p:sp>
      <p:sp>
        <p:nvSpPr>
          <p:cNvPr id="5" name="TextBox 4">
            <a:extLst>
              <a:ext uri="{FF2B5EF4-FFF2-40B4-BE49-F238E27FC236}">
                <a16:creationId xmlns:a16="http://schemas.microsoft.com/office/drawing/2014/main" id="{FB3C3B02-F266-6224-A143-50E53E654002}"/>
              </a:ext>
            </a:extLst>
          </p:cNvPr>
          <p:cNvSpPr txBox="1"/>
          <p:nvPr/>
        </p:nvSpPr>
        <p:spPr>
          <a:xfrm>
            <a:off x="191385" y="701750"/>
            <a:ext cx="11727711" cy="1754326"/>
          </a:xfrm>
          <a:prstGeom prst="rect">
            <a:avLst/>
          </a:prstGeom>
          <a:noFill/>
        </p:spPr>
        <p:txBody>
          <a:bodyPr wrap="square">
            <a:spAutoFit/>
          </a:bodyPr>
          <a:lstStyle/>
          <a:p>
            <a:r>
              <a:rPr lang="en-GB" dirty="0"/>
              <a:t>Emma is a baseball player who was born on June 17, 1993</a:t>
            </a:r>
          </a:p>
          <a:p>
            <a:r>
              <a:rPr lang="en-GB" dirty="0"/>
              <a:t>As you can see, a two-digit number is not present at the start of a string, So the match() method should return None, and the search method should return the match.</a:t>
            </a:r>
          </a:p>
          <a:p>
            <a:endParaRPr lang="en-GB" dirty="0"/>
          </a:p>
          <a:p>
            <a:r>
              <a:rPr lang="en-GB" dirty="0"/>
              <a:t>Because the match() method tries to find a match only at the start and search(), try to find a match anywhere in the string.</a:t>
            </a:r>
          </a:p>
        </p:txBody>
      </p:sp>
      <p:pic>
        <p:nvPicPr>
          <p:cNvPr id="7" name="Picture 6">
            <a:extLst>
              <a:ext uri="{FF2B5EF4-FFF2-40B4-BE49-F238E27FC236}">
                <a16:creationId xmlns:a16="http://schemas.microsoft.com/office/drawing/2014/main" id="{F281612E-7BC9-453B-B8AA-ACF8F8F9F061}"/>
              </a:ext>
            </a:extLst>
          </p:cNvPr>
          <p:cNvPicPr>
            <a:picLocks noChangeAspect="1"/>
          </p:cNvPicPr>
          <p:nvPr/>
        </p:nvPicPr>
        <p:blipFill>
          <a:blip r:embed="rId2"/>
          <a:stretch>
            <a:fillRect/>
          </a:stretch>
        </p:blipFill>
        <p:spPr>
          <a:xfrm>
            <a:off x="1752600" y="2220686"/>
            <a:ext cx="8686800" cy="4354285"/>
          </a:xfrm>
          <a:prstGeom prst="rect">
            <a:avLst/>
          </a:prstGeom>
        </p:spPr>
      </p:pic>
    </p:spTree>
    <p:extLst>
      <p:ext uri="{BB962C8B-B14F-4D97-AF65-F5344CB8AC3E}">
        <p14:creationId xmlns:p14="http://schemas.microsoft.com/office/powerpoint/2010/main" val="1047402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16A5E-D3DB-BE89-1267-5ECA4F3371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901327-3901-B623-F327-1E2DE86C5EF9}"/>
              </a:ext>
            </a:extLst>
          </p:cNvPr>
          <p:cNvSpPr txBox="1"/>
          <p:nvPr/>
        </p:nvSpPr>
        <p:spPr>
          <a:xfrm>
            <a:off x="127591" y="138223"/>
            <a:ext cx="11961628" cy="3200876"/>
          </a:xfrm>
          <a:prstGeom prst="rect">
            <a:avLst/>
          </a:prstGeom>
          <a:noFill/>
        </p:spPr>
        <p:txBody>
          <a:bodyPr wrap="square">
            <a:spAutoFit/>
          </a:bodyPr>
          <a:lstStyle/>
          <a:p>
            <a:r>
              <a:rPr lang="en-GB" sz="2000" b="1" dirty="0">
                <a:solidFill>
                  <a:srgbClr val="FF0000"/>
                </a:solidFill>
              </a:rPr>
              <a:t>The </a:t>
            </a:r>
            <a:r>
              <a:rPr lang="en-GB" sz="2000" b="1" dirty="0" err="1">
                <a:solidFill>
                  <a:srgbClr val="FF0000"/>
                </a:solidFill>
              </a:rPr>
              <a:t>behavior</a:t>
            </a:r>
            <a:r>
              <a:rPr lang="en-GB" sz="2000" b="1" dirty="0">
                <a:solidFill>
                  <a:srgbClr val="FF0000"/>
                </a:solidFill>
              </a:rPr>
              <a:t> of search vs. match with a multiline string</a:t>
            </a:r>
          </a:p>
          <a:p>
            <a:endParaRPr lang="en-GB" sz="2000" b="1" dirty="0">
              <a:solidFill>
                <a:srgbClr val="FF0000"/>
              </a:solidFill>
            </a:endParaRPr>
          </a:p>
          <a:p>
            <a:r>
              <a:rPr lang="en-GB" dirty="0"/>
              <a:t>Let’s see example code to understand how the search and match method behaves when a string contains newlines.</a:t>
            </a:r>
          </a:p>
          <a:p>
            <a:endParaRPr lang="en-GB" dirty="0"/>
          </a:p>
          <a:p>
            <a:r>
              <a:rPr lang="en-GB" dirty="0"/>
              <a:t>We use the </a:t>
            </a:r>
            <a:r>
              <a:rPr lang="en-GB" dirty="0" err="1"/>
              <a:t>re.M</a:t>
            </a:r>
            <a:r>
              <a:rPr lang="en-GB" dirty="0"/>
              <a:t> flag with caret (^) metacharacter to match each regex pattern at each newline’s start. But you must note that even in MULTILINE mode, match() will only match at the beginning of the string and not at the beginning of each line.</a:t>
            </a:r>
          </a:p>
          <a:p>
            <a:endParaRPr lang="en-GB" dirty="0"/>
          </a:p>
          <a:p>
            <a:r>
              <a:rPr lang="en-GB" dirty="0"/>
              <a:t>On the other hand, the search method scans the entire multi-line string to look for a pattern and returns only the first match</a:t>
            </a:r>
          </a:p>
          <a:p>
            <a:endParaRPr lang="en-GB" dirty="0"/>
          </a:p>
          <a:p>
            <a:r>
              <a:rPr lang="en-GB" dirty="0"/>
              <a:t>Let’s see the example to understand the difference between search and match when searching inside a multi-line string.</a:t>
            </a:r>
          </a:p>
        </p:txBody>
      </p:sp>
    </p:spTree>
    <p:extLst>
      <p:ext uri="{BB962C8B-B14F-4D97-AF65-F5344CB8AC3E}">
        <p14:creationId xmlns:p14="http://schemas.microsoft.com/office/powerpoint/2010/main" val="1299844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B1D72-2FFA-21DE-507E-BE648F0522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B04FB0-AA49-8398-44D1-8AC78E87793B}"/>
              </a:ext>
            </a:extLst>
          </p:cNvPr>
          <p:cNvPicPr>
            <a:picLocks noChangeAspect="1"/>
          </p:cNvPicPr>
          <p:nvPr/>
        </p:nvPicPr>
        <p:blipFill>
          <a:blip r:embed="rId2"/>
          <a:stretch>
            <a:fillRect/>
          </a:stretch>
        </p:blipFill>
        <p:spPr>
          <a:xfrm>
            <a:off x="412681" y="130628"/>
            <a:ext cx="6282755" cy="6596743"/>
          </a:xfrm>
          <a:prstGeom prst="rect">
            <a:avLst/>
          </a:prstGeom>
        </p:spPr>
      </p:pic>
      <p:pic>
        <p:nvPicPr>
          <p:cNvPr id="5" name="Picture 4">
            <a:extLst>
              <a:ext uri="{FF2B5EF4-FFF2-40B4-BE49-F238E27FC236}">
                <a16:creationId xmlns:a16="http://schemas.microsoft.com/office/drawing/2014/main" id="{56269824-FE55-3D92-F4D8-F1C6DD7DAD47}"/>
              </a:ext>
            </a:extLst>
          </p:cNvPr>
          <p:cNvPicPr>
            <a:picLocks noChangeAspect="1"/>
          </p:cNvPicPr>
          <p:nvPr/>
        </p:nvPicPr>
        <p:blipFill>
          <a:blip r:embed="rId3"/>
          <a:stretch>
            <a:fillRect/>
          </a:stretch>
        </p:blipFill>
        <p:spPr>
          <a:xfrm>
            <a:off x="7568293" y="2821441"/>
            <a:ext cx="1257300" cy="2085975"/>
          </a:xfrm>
          <a:prstGeom prst="rect">
            <a:avLst/>
          </a:prstGeom>
        </p:spPr>
      </p:pic>
    </p:spTree>
    <p:extLst>
      <p:ext uri="{BB962C8B-B14F-4D97-AF65-F5344CB8AC3E}">
        <p14:creationId xmlns:p14="http://schemas.microsoft.com/office/powerpoint/2010/main" val="1576682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1200B-0CA0-3067-FA90-9F0D3EC76D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556FD8-C7B8-E6CC-AFA4-726EB3AB4788}"/>
              </a:ext>
            </a:extLst>
          </p:cNvPr>
          <p:cNvSpPr txBox="1"/>
          <p:nvPr/>
        </p:nvSpPr>
        <p:spPr>
          <a:xfrm>
            <a:off x="152400" y="88811"/>
            <a:ext cx="11887200" cy="6463308"/>
          </a:xfrm>
          <a:prstGeom prst="rect">
            <a:avLst/>
          </a:prstGeom>
          <a:noFill/>
        </p:spPr>
        <p:txBody>
          <a:bodyPr wrap="square">
            <a:spAutoFit/>
          </a:bodyPr>
          <a:lstStyle/>
          <a:p>
            <a:r>
              <a:rPr lang="en-GB" sz="2000" b="1" dirty="0" err="1">
                <a:solidFill>
                  <a:srgbClr val="FF0000"/>
                </a:solidFill>
              </a:rPr>
              <a:t>re.fullmatch</a:t>
            </a:r>
            <a:r>
              <a:rPr lang="en-GB" sz="2000" b="1" dirty="0">
                <a:solidFill>
                  <a:srgbClr val="FF0000"/>
                </a:solidFill>
              </a:rPr>
              <a:t>()</a:t>
            </a:r>
          </a:p>
          <a:p>
            <a:r>
              <a:rPr lang="en-GB" dirty="0"/>
              <a:t>Unlike the match() method, which performs the pattern matching only at the beginning of the string, the </a:t>
            </a:r>
            <a:r>
              <a:rPr lang="en-GB" dirty="0" err="1"/>
              <a:t>re.fullmatch</a:t>
            </a:r>
            <a:r>
              <a:rPr lang="en-GB" dirty="0"/>
              <a:t> method returns a match object if and only if </a:t>
            </a:r>
            <a:r>
              <a:rPr lang="en-GB" b="1" dirty="0"/>
              <a:t>the entire target string from the first to the last character matches the regular expression pattern.</a:t>
            </a:r>
          </a:p>
          <a:p>
            <a:endParaRPr lang="en-GB" dirty="0"/>
          </a:p>
          <a:p>
            <a:r>
              <a:rPr lang="en-GB" dirty="0"/>
              <a:t>If the match performed successfully it will return the entire string as a match value because we always match the entire string in </a:t>
            </a:r>
            <a:r>
              <a:rPr lang="en-GB" dirty="0" err="1"/>
              <a:t>fullmatch</a:t>
            </a:r>
            <a:r>
              <a:rPr lang="en-GB" dirty="0"/>
              <a:t>.</a:t>
            </a:r>
          </a:p>
          <a:p>
            <a:endParaRPr lang="en-GB" dirty="0"/>
          </a:p>
          <a:p>
            <a:r>
              <a:rPr lang="en-GB" dirty="0"/>
              <a:t>For example, you want the target string to have exactly 42 characters in length. Let’s create a regular expression pattern that will check if the target string is 42 characters long.</a:t>
            </a:r>
          </a:p>
          <a:p>
            <a:endParaRPr lang="en-GB" dirty="0"/>
          </a:p>
          <a:p>
            <a:r>
              <a:rPr lang="en-GB" dirty="0"/>
              <a:t>Pattern to match: .{42}</a:t>
            </a:r>
          </a:p>
          <a:p>
            <a:endParaRPr lang="en-GB" dirty="0"/>
          </a:p>
          <a:p>
            <a:r>
              <a:rPr lang="en-GB" b="1" dirty="0">
                <a:solidFill>
                  <a:srgbClr val="FF0000"/>
                </a:solidFill>
              </a:rPr>
              <a:t>What does this pattern mean?</a:t>
            </a:r>
          </a:p>
          <a:p>
            <a:endParaRPr lang="en-GB" dirty="0"/>
          </a:p>
          <a:p>
            <a:r>
              <a:rPr lang="en-GB" dirty="0"/>
              <a:t>This pattern says I want to match a string of 42 characters.</a:t>
            </a:r>
          </a:p>
          <a:p>
            <a:endParaRPr lang="en-GB" dirty="0"/>
          </a:p>
          <a:p>
            <a:r>
              <a:rPr lang="en-GB" dirty="0"/>
              <a:t>Now let’s have a closer look at the pattern itself. First, you will see the dot in regular expressions syntax.</a:t>
            </a:r>
          </a:p>
          <a:p>
            <a:endParaRPr lang="en-GB" dirty="0"/>
          </a:p>
          <a:p>
            <a:pPr marL="285750" indent="-285750">
              <a:buFont typeface="Wingdings" panose="05000000000000000000" pitchFamily="2" charset="2"/>
              <a:buChar char="q"/>
            </a:pPr>
            <a:r>
              <a:rPr lang="en-GB" b="1" dirty="0"/>
              <a:t>The DOT is a special character matching any character, no matter if it’s a letter, digit, whitespace, or a symbol except the newline character, which in Python is a backslash.</a:t>
            </a:r>
          </a:p>
          <a:p>
            <a:pPr marL="285750" indent="-285750">
              <a:buFont typeface="Wingdings" panose="05000000000000000000" pitchFamily="2" charset="2"/>
              <a:buChar char="q"/>
            </a:pPr>
            <a:r>
              <a:rPr lang="en-GB" b="1" dirty="0"/>
              <a:t>Next, 42 inside the curly braces says that string must be 42 characters long</a:t>
            </a:r>
          </a:p>
          <a:p>
            <a:r>
              <a:rPr lang="en-GB" dirty="0"/>
              <a:t>Now, let’s see the example.</a:t>
            </a:r>
          </a:p>
        </p:txBody>
      </p:sp>
    </p:spTree>
    <p:extLst>
      <p:ext uri="{BB962C8B-B14F-4D97-AF65-F5344CB8AC3E}">
        <p14:creationId xmlns:p14="http://schemas.microsoft.com/office/powerpoint/2010/main" val="1564643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0ECD2C-4A11-6B3C-CBA1-8510DE3E6C6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8862984-2ED9-A7AD-0F98-01184A629395}"/>
              </a:ext>
            </a:extLst>
          </p:cNvPr>
          <p:cNvPicPr>
            <a:picLocks noChangeAspect="1"/>
          </p:cNvPicPr>
          <p:nvPr/>
        </p:nvPicPr>
        <p:blipFill>
          <a:blip r:embed="rId2"/>
          <a:stretch>
            <a:fillRect/>
          </a:stretch>
        </p:blipFill>
        <p:spPr>
          <a:xfrm>
            <a:off x="1209100" y="632581"/>
            <a:ext cx="977379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338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6874B-FF05-67AF-2A40-65ED7B3E1FD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B7CD56-500D-B846-3BCB-F61C0F92BC04}"/>
              </a:ext>
            </a:extLst>
          </p:cNvPr>
          <p:cNvSpPr txBox="1"/>
          <p:nvPr/>
        </p:nvSpPr>
        <p:spPr>
          <a:xfrm>
            <a:off x="180753" y="467833"/>
            <a:ext cx="11738345" cy="3477875"/>
          </a:xfrm>
          <a:prstGeom prst="rect">
            <a:avLst/>
          </a:prstGeom>
          <a:noFill/>
        </p:spPr>
        <p:txBody>
          <a:bodyPr wrap="square">
            <a:spAutoFit/>
          </a:bodyPr>
          <a:lstStyle/>
          <a:p>
            <a:r>
              <a:rPr lang="en-GB" sz="2000" b="1" dirty="0">
                <a:solidFill>
                  <a:srgbClr val="FF0000"/>
                </a:solidFill>
              </a:rPr>
              <a:t>Use raw string to define a regex:</a:t>
            </a:r>
          </a:p>
          <a:p>
            <a:endParaRPr lang="en-GB" sz="2000" b="1" dirty="0">
              <a:solidFill>
                <a:srgbClr val="FF0000"/>
              </a:solidFill>
            </a:endParaRPr>
          </a:p>
          <a:p>
            <a:r>
              <a:rPr lang="en-GB" dirty="0"/>
              <a:t>Note: I have used a raw string to define a pattern like this r"\d". Always write your regex as a raw string.</a:t>
            </a:r>
          </a:p>
          <a:p>
            <a:endParaRPr lang="en-GB" dirty="0"/>
          </a:p>
          <a:p>
            <a:r>
              <a:rPr lang="en-GB" dirty="0"/>
              <a:t>As you may already know, the backslash has a special meaning in some cases because it may indicate an escape character or escape sequence. To avoid that always use a raw string.</a:t>
            </a:r>
          </a:p>
          <a:p>
            <a:endParaRPr lang="en-GB" dirty="0"/>
          </a:p>
          <a:p>
            <a:r>
              <a:rPr lang="en-GB" dirty="0"/>
              <a:t>For example, let's say that in Python we are defining a string that is actually a path to an exercise folder like this path = "c:\example\task\new".</a:t>
            </a:r>
          </a:p>
          <a:p>
            <a:endParaRPr lang="en-GB" dirty="0"/>
          </a:p>
          <a:p>
            <a:r>
              <a:rPr lang="en-GB" dirty="0"/>
              <a:t>Now, let's assume you wanted to search this path inside a target string using a regular expression. let's write code for the same.</a:t>
            </a:r>
          </a:p>
        </p:txBody>
      </p:sp>
    </p:spTree>
    <p:extLst>
      <p:ext uri="{BB962C8B-B14F-4D97-AF65-F5344CB8AC3E}">
        <p14:creationId xmlns:p14="http://schemas.microsoft.com/office/powerpoint/2010/main" val="3529739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8DA5D-49BF-3535-3E0D-9329D510E5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DB17749-B133-4CEC-C754-665A232A5813}"/>
              </a:ext>
            </a:extLst>
          </p:cNvPr>
          <p:cNvSpPr txBox="1"/>
          <p:nvPr/>
        </p:nvSpPr>
        <p:spPr>
          <a:xfrm>
            <a:off x="180753" y="446567"/>
            <a:ext cx="11568224" cy="1477328"/>
          </a:xfrm>
          <a:prstGeom prst="rect">
            <a:avLst/>
          </a:prstGeom>
          <a:noFill/>
        </p:spPr>
        <p:txBody>
          <a:bodyPr wrap="square">
            <a:spAutoFit/>
          </a:bodyPr>
          <a:lstStyle/>
          <a:p>
            <a:r>
              <a:rPr lang="en-GB" dirty="0"/>
              <a:t>As you can see from the output, we got a match object, meaning the match was performed successfully.</a:t>
            </a:r>
          </a:p>
          <a:p>
            <a:endParaRPr lang="en-GB" dirty="0"/>
          </a:p>
          <a:p>
            <a:r>
              <a:rPr lang="en-GB" b="1" dirty="0">
                <a:solidFill>
                  <a:srgbClr val="FF0000"/>
                </a:solidFill>
              </a:rPr>
              <a:t>Note:</a:t>
            </a:r>
            <a:r>
              <a:rPr lang="en-GB" dirty="0"/>
              <a:t> If the string contains one or more newline characters, the match will fail because the special character excludes the new line. Therefore if our target string had had multiple lines or paragraphs, the match would have failed. we </a:t>
            </a:r>
            <a:r>
              <a:rPr lang="en-GB" dirty="0" err="1"/>
              <a:t>cal</a:t>
            </a:r>
            <a:r>
              <a:rPr lang="en-GB" dirty="0"/>
              <a:t> solve such problems using the flags attribute.</a:t>
            </a:r>
          </a:p>
        </p:txBody>
      </p:sp>
    </p:spTree>
    <p:extLst>
      <p:ext uri="{BB962C8B-B14F-4D97-AF65-F5344CB8AC3E}">
        <p14:creationId xmlns:p14="http://schemas.microsoft.com/office/powerpoint/2010/main" val="2135315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FCF56-BE7D-9E85-7E4D-62E3694640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654E467-EF21-2B1D-8278-39DFB1C40C7F}"/>
              </a:ext>
            </a:extLst>
          </p:cNvPr>
          <p:cNvSpPr txBox="1"/>
          <p:nvPr/>
        </p:nvSpPr>
        <p:spPr>
          <a:xfrm>
            <a:off x="233915" y="265815"/>
            <a:ext cx="11791507" cy="2369880"/>
          </a:xfrm>
          <a:prstGeom prst="rect">
            <a:avLst/>
          </a:prstGeom>
          <a:noFill/>
        </p:spPr>
        <p:txBody>
          <a:bodyPr wrap="square">
            <a:spAutoFit/>
          </a:bodyPr>
          <a:lstStyle/>
          <a:p>
            <a:endParaRPr lang="en-GB" dirty="0"/>
          </a:p>
          <a:p>
            <a:r>
              <a:rPr lang="en-GB" sz="2000" b="1" dirty="0">
                <a:solidFill>
                  <a:srgbClr val="FF0000"/>
                </a:solidFill>
              </a:rPr>
              <a:t>Why and when to use </a:t>
            </a:r>
            <a:r>
              <a:rPr lang="en-GB" sz="2000" b="1" dirty="0" err="1">
                <a:solidFill>
                  <a:srgbClr val="FF0000"/>
                </a:solidFill>
              </a:rPr>
              <a:t>re.match</a:t>
            </a:r>
            <a:r>
              <a:rPr lang="en-GB" sz="2000" b="1" dirty="0">
                <a:solidFill>
                  <a:srgbClr val="FF0000"/>
                </a:solidFill>
              </a:rPr>
              <a:t>() and </a:t>
            </a:r>
            <a:r>
              <a:rPr lang="en-GB" sz="2000" b="1" dirty="0" err="1">
                <a:solidFill>
                  <a:srgbClr val="FF0000"/>
                </a:solidFill>
              </a:rPr>
              <a:t>re.fullmatch</a:t>
            </a:r>
            <a:r>
              <a:rPr lang="en-GB" sz="2000" b="1" dirty="0">
                <a:solidFill>
                  <a:srgbClr val="FF0000"/>
                </a:solidFill>
              </a:rPr>
              <a:t>()?</a:t>
            </a:r>
          </a:p>
          <a:p>
            <a:endParaRPr lang="en-GB" sz="2000" b="1" dirty="0">
              <a:solidFill>
                <a:srgbClr val="FF0000"/>
              </a:solidFill>
            </a:endParaRPr>
          </a:p>
          <a:p>
            <a:r>
              <a:rPr lang="en-GB" dirty="0"/>
              <a:t>Use </a:t>
            </a:r>
            <a:r>
              <a:rPr lang="en-GB" dirty="0" err="1"/>
              <a:t>re.match</a:t>
            </a:r>
            <a:r>
              <a:rPr lang="en-GB" dirty="0"/>
              <a:t>() method when you want to find the pattern at the beginning of the string (starting with the string’s first character).</a:t>
            </a:r>
          </a:p>
          <a:p>
            <a:endParaRPr lang="en-GB" dirty="0"/>
          </a:p>
          <a:p>
            <a:r>
              <a:rPr lang="en-GB" dirty="0"/>
              <a:t>If you want to match a full string against a pattern then use </a:t>
            </a:r>
            <a:r>
              <a:rPr lang="en-GB" dirty="0" err="1"/>
              <a:t>re.fullmatch</a:t>
            </a:r>
            <a:r>
              <a:rPr lang="en-GB" dirty="0"/>
              <a:t>(). The </a:t>
            </a:r>
            <a:r>
              <a:rPr lang="en-GB" dirty="0" err="1"/>
              <a:t>re.fullmatch</a:t>
            </a:r>
            <a:r>
              <a:rPr lang="en-GB" dirty="0"/>
              <a:t> method returns a match object if and only if the entire target string from the first to the last character matches the regular expression pattern.</a:t>
            </a:r>
          </a:p>
        </p:txBody>
      </p:sp>
    </p:spTree>
    <p:extLst>
      <p:ext uri="{BB962C8B-B14F-4D97-AF65-F5344CB8AC3E}">
        <p14:creationId xmlns:p14="http://schemas.microsoft.com/office/powerpoint/2010/main" val="3683733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D0F58-43C4-C3A8-EED9-4DE0A27AF6C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31348B0-455A-2B45-69D5-2247FECBAEA0}"/>
              </a:ext>
            </a:extLst>
          </p:cNvPr>
          <p:cNvSpPr/>
          <p:nvPr/>
        </p:nvSpPr>
        <p:spPr>
          <a:xfrm>
            <a:off x="909547" y="2505670"/>
            <a:ext cx="11079443" cy="923330"/>
          </a:xfrm>
          <a:prstGeom prst="rect">
            <a:avLst/>
          </a:prstGeom>
          <a:noFill/>
        </p:spPr>
        <p:txBody>
          <a:bodyPr wrap="none" lIns="91440" tIns="45720" rIns="91440" bIns="45720">
            <a:spAutoFit/>
          </a:bodyPr>
          <a:lstStyle/>
          <a:p>
            <a:pPr algn="l">
              <a:spcAft>
                <a:spcPts val="1500"/>
              </a:spcAft>
            </a:pPr>
            <a:r>
              <a:rPr lang="en-US" sz="5400" b="1" i="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ter-Bold"/>
              </a:rPr>
              <a:t>Python Regex Search using </a:t>
            </a:r>
            <a:r>
              <a:rPr lang="en-US" sz="5400" b="1" i="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ter-Bold"/>
              </a:rPr>
              <a:t>re.search</a:t>
            </a:r>
            <a:r>
              <a:rPr lang="en-US" sz="5400" b="1" i="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ter-Bold"/>
              </a:rPr>
              <a:t>()</a:t>
            </a:r>
          </a:p>
        </p:txBody>
      </p:sp>
    </p:spTree>
    <p:extLst>
      <p:ext uri="{BB962C8B-B14F-4D97-AF65-F5344CB8AC3E}">
        <p14:creationId xmlns:p14="http://schemas.microsoft.com/office/powerpoint/2010/main" val="1149702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2546E-74D8-466A-95FE-BDB3854AA8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AC951D-FCF5-9716-4537-5EE83BB20BD5}"/>
              </a:ext>
            </a:extLst>
          </p:cNvPr>
          <p:cNvSpPr txBox="1"/>
          <p:nvPr/>
        </p:nvSpPr>
        <p:spPr>
          <a:xfrm>
            <a:off x="308343" y="751344"/>
            <a:ext cx="11440633" cy="4247317"/>
          </a:xfrm>
          <a:prstGeom prst="rect">
            <a:avLst/>
          </a:prstGeom>
          <a:noFill/>
        </p:spPr>
        <p:txBody>
          <a:bodyPr wrap="square">
            <a:spAutoFit/>
          </a:bodyPr>
          <a:lstStyle/>
          <a:p>
            <a:r>
              <a:rPr lang="en-GB" dirty="0"/>
              <a:t>Python regex </a:t>
            </a:r>
            <a:r>
              <a:rPr lang="en-GB" dirty="0" err="1"/>
              <a:t>re.search</a:t>
            </a:r>
            <a:r>
              <a:rPr lang="en-GB" dirty="0"/>
              <a:t>() method looks for occurrences of the regex pattern inside the entire target string and returns the corresponding Match Object instance where the match found.</a:t>
            </a:r>
          </a:p>
          <a:p>
            <a:endParaRPr lang="en-GB" dirty="0"/>
          </a:p>
          <a:p>
            <a:r>
              <a:rPr lang="en-GB" dirty="0"/>
              <a:t>The </a:t>
            </a:r>
            <a:r>
              <a:rPr lang="en-GB" dirty="0" err="1"/>
              <a:t>re.search</a:t>
            </a:r>
            <a:r>
              <a:rPr lang="en-GB" dirty="0"/>
              <a:t>() returns only the first match to the pattern from the target string. Use a </a:t>
            </a:r>
            <a:r>
              <a:rPr lang="en-GB" dirty="0" err="1"/>
              <a:t>re.search</a:t>
            </a:r>
            <a:r>
              <a:rPr lang="en-GB" dirty="0"/>
              <a:t>() to search pattern anywhere in the string.</a:t>
            </a:r>
          </a:p>
          <a:p>
            <a:endParaRPr lang="en-GB" dirty="0"/>
          </a:p>
          <a:p>
            <a:r>
              <a:rPr lang="en-GB" sz="2000" b="1" dirty="0">
                <a:solidFill>
                  <a:srgbClr val="FF0000"/>
                </a:solidFill>
              </a:rPr>
              <a:t>Contents</a:t>
            </a:r>
          </a:p>
          <a:p>
            <a:pPr marL="285750" indent="-285750">
              <a:buFont typeface="Wingdings" panose="05000000000000000000" pitchFamily="2" charset="2"/>
              <a:buChar char="q"/>
            </a:pPr>
            <a:r>
              <a:rPr lang="en-GB" b="1" dirty="0"/>
              <a:t>How to use </a:t>
            </a:r>
            <a:r>
              <a:rPr lang="en-GB" b="1" dirty="0" err="1"/>
              <a:t>re.search</a:t>
            </a:r>
            <a:r>
              <a:rPr lang="en-GB" b="1" dirty="0"/>
              <a:t>()</a:t>
            </a:r>
          </a:p>
          <a:p>
            <a:pPr marL="285750" indent="-285750">
              <a:buFont typeface="Wingdings" panose="05000000000000000000" pitchFamily="2" charset="2"/>
              <a:buChar char="q"/>
            </a:pPr>
            <a:r>
              <a:rPr lang="en-GB" b="1" dirty="0"/>
              <a:t>Regex search example – look for a word inside the target string</a:t>
            </a:r>
          </a:p>
          <a:p>
            <a:pPr marL="285750" indent="-285750">
              <a:buFont typeface="Wingdings" panose="05000000000000000000" pitchFamily="2" charset="2"/>
              <a:buChar char="q"/>
            </a:pPr>
            <a:r>
              <a:rPr lang="en-GB" b="1" dirty="0"/>
              <a:t>Regex search example find exact substring or word</a:t>
            </a:r>
          </a:p>
          <a:p>
            <a:pPr marL="285750" indent="-285750">
              <a:buFont typeface="Wingdings" panose="05000000000000000000" pitchFamily="2" charset="2"/>
              <a:buChar char="q"/>
            </a:pPr>
            <a:r>
              <a:rPr lang="en-GB" b="1" dirty="0"/>
              <a:t>When to use </a:t>
            </a:r>
            <a:r>
              <a:rPr lang="en-GB" b="1" dirty="0" err="1"/>
              <a:t>re.search</a:t>
            </a:r>
            <a:r>
              <a:rPr lang="en-GB" b="1" dirty="0"/>
              <a:t>()</a:t>
            </a:r>
          </a:p>
          <a:p>
            <a:pPr marL="285750" indent="-285750">
              <a:buFont typeface="Wingdings" panose="05000000000000000000" pitchFamily="2" charset="2"/>
              <a:buChar char="q"/>
            </a:pPr>
            <a:r>
              <a:rPr lang="en-GB" b="1" dirty="0"/>
              <a:t>Search vs. </a:t>
            </a:r>
            <a:r>
              <a:rPr lang="en-GB" b="1" dirty="0" err="1"/>
              <a:t>findall</a:t>
            </a:r>
            <a:endParaRPr lang="en-GB" b="1" dirty="0"/>
          </a:p>
          <a:p>
            <a:pPr marL="285750" indent="-285750">
              <a:buFont typeface="Wingdings" panose="05000000000000000000" pitchFamily="2" charset="2"/>
              <a:buChar char="q"/>
            </a:pPr>
            <a:r>
              <a:rPr lang="en-GB" b="1" dirty="0"/>
              <a:t>Regex search groups or multiple patterns</a:t>
            </a:r>
          </a:p>
          <a:p>
            <a:pPr marL="285750" indent="-285750">
              <a:buFont typeface="Wingdings" panose="05000000000000000000" pitchFamily="2" charset="2"/>
              <a:buChar char="q"/>
            </a:pPr>
            <a:r>
              <a:rPr lang="en-GB" b="1" dirty="0"/>
              <a:t>Search multiple words using regex</a:t>
            </a:r>
          </a:p>
          <a:p>
            <a:pPr marL="285750" indent="-285750">
              <a:buFont typeface="Wingdings" panose="05000000000000000000" pitchFamily="2" charset="2"/>
              <a:buChar char="q"/>
            </a:pPr>
            <a:r>
              <a:rPr lang="en-GB" b="1" dirty="0"/>
              <a:t>Case insensitive regex search</a:t>
            </a:r>
          </a:p>
        </p:txBody>
      </p:sp>
    </p:spTree>
    <p:extLst>
      <p:ext uri="{BB962C8B-B14F-4D97-AF65-F5344CB8AC3E}">
        <p14:creationId xmlns:p14="http://schemas.microsoft.com/office/powerpoint/2010/main" val="3263734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CD55E-8A64-4AD4-D565-AA313F6149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F38DF7C-FB17-AF4B-E65B-304ADBCB56FC}"/>
              </a:ext>
            </a:extLst>
          </p:cNvPr>
          <p:cNvSpPr txBox="1"/>
          <p:nvPr/>
        </p:nvSpPr>
        <p:spPr>
          <a:xfrm>
            <a:off x="157716" y="106325"/>
            <a:ext cx="11876568" cy="7325082"/>
          </a:xfrm>
          <a:prstGeom prst="rect">
            <a:avLst/>
          </a:prstGeom>
          <a:noFill/>
        </p:spPr>
        <p:txBody>
          <a:bodyPr wrap="square">
            <a:spAutoFit/>
          </a:bodyPr>
          <a:lstStyle/>
          <a:p>
            <a:r>
              <a:rPr lang="en-GB" sz="2000" b="1" dirty="0">
                <a:solidFill>
                  <a:srgbClr val="FF0000"/>
                </a:solidFill>
              </a:rPr>
              <a:t>How to use </a:t>
            </a:r>
            <a:r>
              <a:rPr lang="en-GB" sz="2000" b="1" dirty="0" err="1">
                <a:solidFill>
                  <a:srgbClr val="FF0000"/>
                </a:solidFill>
              </a:rPr>
              <a:t>re.search</a:t>
            </a:r>
            <a:r>
              <a:rPr lang="en-GB" sz="2000" b="1" dirty="0">
                <a:solidFill>
                  <a:srgbClr val="FF0000"/>
                </a:solidFill>
              </a:rPr>
              <a:t>()</a:t>
            </a:r>
          </a:p>
          <a:p>
            <a:r>
              <a:rPr lang="en-GB" dirty="0"/>
              <a:t>Before moving further, let’s see the syntax of it.</a:t>
            </a:r>
          </a:p>
          <a:p>
            <a:endParaRPr lang="en-GB" dirty="0"/>
          </a:p>
          <a:p>
            <a:r>
              <a:rPr lang="en-GB" b="1" dirty="0">
                <a:solidFill>
                  <a:srgbClr val="FF0000"/>
                </a:solidFill>
              </a:rPr>
              <a:t>Syntax</a:t>
            </a:r>
          </a:p>
          <a:p>
            <a:endParaRPr lang="en-GB" dirty="0"/>
          </a:p>
          <a:p>
            <a:r>
              <a:rPr lang="en-GB" dirty="0" err="1"/>
              <a:t>re.search</a:t>
            </a:r>
            <a:r>
              <a:rPr lang="en-GB" dirty="0"/>
              <a:t>(pattern, string, flags=0)</a:t>
            </a:r>
          </a:p>
          <a:p>
            <a:endParaRPr lang="en-GB" dirty="0"/>
          </a:p>
          <a:p>
            <a:r>
              <a:rPr lang="en-GB" dirty="0"/>
              <a:t>The regular expression pattern and target string are the mandatory arguments, and flags are optional.</a:t>
            </a:r>
          </a:p>
          <a:p>
            <a:endParaRPr lang="en-GB" dirty="0"/>
          </a:p>
          <a:p>
            <a:r>
              <a:rPr lang="en-GB" b="1" dirty="0">
                <a:solidFill>
                  <a:srgbClr val="FF0000"/>
                </a:solidFill>
              </a:rPr>
              <a:t>pattern: </a:t>
            </a:r>
            <a:r>
              <a:rPr lang="en-GB" dirty="0"/>
              <a:t>The first argument is the regular expression pattern we want to search inside the target string.</a:t>
            </a:r>
          </a:p>
          <a:p>
            <a:r>
              <a:rPr lang="en-GB" b="1" dirty="0">
                <a:solidFill>
                  <a:srgbClr val="FF0000"/>
                </a:solidFill>
              </a:rPr>
              <a:t>string: </a:t>
            </a:r>
            <a:r>
              <a:rPr lang="en-GB" dirty="0"/>
              <a:t>The second argument is the variable pointing to the target string (In which we want to look for occurrences of the pattern).</a:t>
            </a:r>
          </a:p>
          <a:p>
            <a:r>
              <a:rPr lang="en-GB" b="1" dirty="0">
                <a:solidFill>
                  <a:srgbClr val="FF0000"/>
                </a:solidFill>
              </a:rPr>
              <a:t>flags: </a:t>
            </a:r>
            <a:r>
              <a:rPr lang="en-GB" dirty="0"/>
              <a:t>Finally, the third argument is optional and it refers to regex flags by default no flags are applied.</a:t>
            </a:r>
          </a:p>
          <a:p>
            <a:r>
              <a:rPr lang="en-GB" dirty="0"/>
              <a:t>There are many flags values we can use. For example, the </a:t>
            </a:r>
            <a:r>
              <a:rPr lang="en-GB" dirty="0" err="1"/>
              <a:t>re.I</a:t>
            </a:r>
            <a:r>
              <a:rPr lang="en-GB" dirty="0"/>
              <a:t> is used for performing case-insensitive searching. We can also combine multiple flags using bitwise OR (the | operator).</a:t>
            </a:r>
          </a:p>
          <a:p>
            <a:endParaRPr lang="en-GB" dirty="0"/>
          </a:p>
          <a:p>
            <a:r>
              <a:rPr lang="en-GB" b="1" dirty="0">
                <a:solidFill>
                  <a:srgbClr val="FF0000"/>
                </a:solidFill>
              </a:rPr>
              <a:t>Return value</a:t>
            </a:r>
          </a:p>
          <a:p>
            <a:endParaRPr lang="en-GB" dirty="0"/>
          </a:p>
          <a:p>
            <a:r>
              <a:rPr lang="en-GB" dirty="0"/>
              <a:t>The </a:t>
            </a:r>
            <a:r>
              <a:rPr lang="en-GB" dirty="0" err="1"/>
              <a:t>re.search</a:t>
            </a:r>
            <a:r>
              <a:rPr lang="en-GB" dirty="0"/>
              <a:t>() method returns a Match object ( i.e., </a:t>
            </a:r>
            <a:r>
              <a:rPr lang="en-GB" dirty="0" err="1"/>
              <a:t>re.Match</a:t>
            </a:r>
            <a:r>
              <a:rPr lang="en-GB" dirty="0"/>
              <a:t>). This match object contains the following two items.</a:t>
            </a:r>
          </a:p>
          <a:p>
            <a:endParaRPr lang="en-GB" dirty="0"/>
          </a:p>
          <a:p>
            <a:r>
              <a:rPr lang="en-GB" dirty="0"/>
              <a:t>The tuple object contains the start and end index of a successful match.</a:t>
            </a:r>
          </a:p>
          <a:p>
            <a:r>
              <a:rPr lang="en-GB" dirty="0"/>
              <a:t>Second, it contains an actual matching value that we can retrieve using a group() method.</a:t>
            </a:r>
          </a:p>
          <a:p>
            <a:r>
              <a:rPr lang="en-GB" dirty="0"/>
              <a:t>If the </a:t>
            </a:r>
            <a:r>
              <a:rPr lang="en-GB" dirty="0" err="1"/>
              <a:t>re.search</a:t>
            </a:r>
            <a:r>
              <a:rPr lang="en-GB" dirty="0"/>
              <a:t>() method fails to locate the occurrences of the pattern that we want to find or such a pattern doesn’t exist in a target string it will return a None type.</a:t>
            </a:r>
          </a:p>
          <a:p>
            <a:endParaRPr lang="en-GB" dirty="0"/>
          </a:p>
        </p:txBody>
      </p:sp>
    </p:spTree>
    <p:extLst>
      <p:ext uri="{BB962C8B-B14F-4D97-AF65-F5344CB8AC3E}">
        <p14:creationId xmlns:p14="http://schemas.microsoft.com/office/powerpoint/2010/main" val="1316424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830D2-D835-2E78-6EC9-6E14B8DD54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28F7565-24E2-28AE-022F-C4AA0DA8048B}"/>
              </a:ext>
            </a:extLst>
          </p:cNvPr>
          <p:cNvSpPr txBox="1"/>
          <p:nvPr/>
        </p:nvSpPr>
        <p:spPr>
          <a:xfrm>
            <a:off x="337583" y="288483"/>
            <a:ext cx="6097772" cy="369332"/>
          </a:xfrm>
          <a:prstGeom prst="rect">
            <a:avLst/>
          </a:prstGeom>
          <a:noFill/>
        </p:spPr>
        <p:txBody>
          <a:bodyPr wrap="square">
            <a:spAutoFit/>
          </a:bodyPr>
          <a:lstStyle/>
          <a:p>
            <a:r>
              <a:rPr lang="en-GB" b="1" dirty="0">
                <a:solidFill>
                  <a:srgbClr val="FF0000"/>
                </a:solidFill>
              </a:rPr>
              <a:t>Now, Let’s see how to use </a:t>
            </a:r>
            <a:r>
              <a:rPr lang="en-GB" b="1" dirty="0" err="1">
                <a:solidFill>
                  <a:srgbClr val="FF0000"/>
                </a:solidFill>
              </a:rPr>
              <a:t>re.search</a:t>
            </a:r>
            <a:r>
              <a:rPr lang="en-GB" b="1" dirty="0">
                <a:solidFill>
                  <a:srgbClr val="FF0000"/>
                </a:solidFill>
              </a:rPr>
              <a:t>().</a:t>
            </a:r>
          </a:p>
        </p:txBody>
      </p:sp>
      <p:pic>
        <p:nvPicPr>
          <p:cNvPr id="5" name="Picture 4">
            <a:extLst>
              <a:ext uri="{FF2B5EF4-FFF2-40B4-BE49-F238E27FC236}">
                <a16:creationId xmlns:a16="http://schemas.microsoft.com/office/drawing/2014/main" id="{65553D6A-8671-377E-C425-982E30F0DA77}"/>
              </a:ext>
            </a:extLst>
          </p:cNvPr>
          <p:cNvPicPr>
            <a:picLocks noChangeAspect="1"/>
          </p:cNvPicPr>
          <p:nvPr/>
        </p:nvPicPr>
        <p:blipFill>
          <a:blip r:embed="rId2"/>
          <a:stretch>
            <a:fillRect/>
          </a:stretch>
        </p:blipFill>
        <p:spPr>
          <a:xfrm>
            <a:off x="2762250" y="1223962"/>
            <a:ext cx="6667500" cy="4410075"/>
          </a:xfrm>
          <a:prstGeom prst="rect">
            <a:avLst/>
          </a:prstGeom>
        </p:spPr>
      </p:pic>
    </p:spTree>
    <p:extLst>
      <p:ext uri="{BB962C8B-B14F-4D97-AF65-F5344CB8AC3E}">
        <p14:creationId xmlns:p14="http://schemas.microsoft.com/office/powerpoint/2010/main" val="1061042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5AC07-CB8C-F7CC-0A0A-62C99BB649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4159CD-12C1-FF85-D36C-9482C93D26BE}"/>
              </a:ext>
            </a:extLst>
          </p:cNvPr>
          <p:cNvSpPr txBox="1"/>
          <p:nvPr/>
        </p:nvSpPr>
        <p:spPr>
          <a:xfrm>
            <a:off x="138223" y="612845"/>
            <a:ext cx="11695814" cy="4832092"/>
          </a:xfrm>
          <a:prstGeom prst="rect">
            <a:avLst/>
          </a:prstGeom>
          <a:noFill/>
        </p:spPr>
        <p:txBody>
          <a:bodyPr wrap="square">
            <a:spAutoFit/>
          </a:bodyPr>
          <a:lstStyle/>
          <a:p>
            <a:r>
              <a:rPr lang="en-GB" sz="2000" b="1" dirty="0">
                <a:solidFill>
                  <a:srgbClr val="FF0000"/>
                </a:solidFill>
              </a:rPr>
              <a:t>Regex search example – look for a word inside the target string</a:t>
            </a:r>
          </a:p>
          <a:p>
            <a:r>
              <a:rPr lang="en-GB" dirty="0"/>
              <a:t>Now, let’s see how to use </a:t>
            </a:r>
            <a:r>
              <a:rPr lang="en-GB" dirty="0" err="1"/>
              <a:t>re.search</a:t>
            </a:r>
            <a:r>
              <a:rPr lang="en-GB" dirty="0"/>
              <a:t>() to search for the following pattern inside a string.</a:t>
            </a:r>
          </a:p>
          <a:p>
            <a:endParaRPr lang="en-GB" b="1" dirty="0"/>
          </a:p>
          <a:p>
            <a:r>
              <a:rPr lang="en-GB" b="1" dirty="0"/>
              <a:t>Pattern: \w{8}</a:t>
            </a:r>
          </a:p>
          <a:p>
            <a:endParaRPr lang="en-GB" dirty="0"/>
          </a:p>
          <a:p>
            <a:r>
              <a:rPr lang="en-GB" b="1" dirty="0">
                <a:solidFill>
                  <a:srgbClr val="FF0000"/>
                </a:solidFill>
              </a:rPr>
              <a:t>What does this pattern mean?</a:t>
            </a:r>
          </a:p>
          <a:p>
            <a:endParaRPr lang="en-GB" dirty="0"/>
          </a:p>
          <a:p>
            <a:pPr marL="285750" indent="-285750">
              <a:buFont typeface="Wingdings" panose="05000000000000000000" pitchFamily="2" charset="2"/>
              <a:buChar char="q"/>
            </a:pPr>
            <a:r>
              <a:rPr lang="en-GB" b="1" dirty="0"/>
              <a:t>The \w is a regex special sequence that represents any alphanumeric character such as letters uppercase or lowercase, digits as well as the underscore character.</a:t>
            </a:r>
          </a:p>
          <a:p>
            <a:pPr marL="285750" indent="-285750">
              <a:buFont typeface="Wingdings" panose="05000000000000000000" pitchFamily="2" charset="2"/>
              <a:buChar char="q"/>
            </a:pPr>
            <a:r>
              <a:rPr lang="en-GB" b="1" dirty="0"/>
              <a:t>Then the 8 inside curly braces mean the characters have to occur exactly 8 times in a row inside the target string</a:t>
            </a:r>
          </a:p>
          <a:p>
            <a:pPr marL="285750" indent="-285750">
              <a:buFont typeface="Wingdings" panose="05000000000000000000" pitchFamily="2" charset="2"/>
              <a:buChar char="q"/>
            </a:pPr>
            <a:r>
              <a:rPr lang="en-GB" b="1" dirty="0"/>
              <a:t>In simple words, it means to search any eight-letter word</a:t>
            </a:r>
          </a:p>
          <a:p>
            <a:endParaRPr lang="en-GB" dirty="0"/>
          </a:p>
          <a:p>
            <a:r>
              <a:rPr lang="en-GB" dirty="0"/>
              <a:t>"Emma is a baseball player who was born on June 17, 1993.“</a:t>
            </a:r>
          </a:p>
          <a:p>
            <a:endParaRPr lang="en-GB" dirty="0"/>
          </a:p>
          <a:p>
            <a:r>
              <a:rPr lang="en-GB" dirty="0"/>
              <a:t>As we can see in the above string baseball is the first eight-letter word inside the target string, so we should get the baseball as an output.</a:t>
            </a:r>
          </a:p>
        </p:txBody>
      </p:sp>
    </p:spTree>
    <p:extLst>
      <p:ext uri="{BB962C8B-B14F-4D97-AF65-F5344CB8AC3E}">
        <p14:creationId xmlns:p14="http://schemas.microsoft.com/office/powerpoint/2010/main" val="1692834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756826-C2F4-193D-6301-D593C1866DE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FFAC4BE-C0D5-B240-2CF0-AB2B2B8A79B0}"/>
              </a:ext>
            </a:extLst>
          </p:cNvPr>
          <p:cNvPicPr>
            <a:picLocks noChangeAspect="1"/>
          </p:cNvPicPr>
          <p:nvPr/>
        </p:nvPicPr>
        <p:blipFill>
          <a:blip r:embed="rId2"/>
          <a:stretch>
            <a:fillRect/>
          </a:stretch>
        </p:blipFill>
        <p:spPr>
          <a:xfrm>
            <a:off x="2186481" y="643467"/>
            <a:ext cx="781903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29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C44F6-473E-CAB7-C24E-0B547C9472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E9F097-57D1-F86D-CA8A-E32870658F04}"/>
              </a:ext>
            </a:extLst>
          </p:cNvPr>
          <p:cNvSpPr txBox="1"/>
          <p:nvPr/>
        </p:nvSpPr>
        <p:spPr>
          <a:xfrm>
            <a:off x="244549" y="1028343"/>
            <a:ext cx="11461898" cy="3139321"/>
          </a:xfrm>
          <a:prstGeom prst="rect">
            <a:avLst/>
          </a:prstGeom>
          <a:noFill/>
        </p:spPr>
        <p:txBody>
          <a:bodyPr wrap="square">
            <a:spAutoFit/>
          </a:bodyPr>
          <a:lstStyle/>
          <a:p>
            <a:r>
              <a:rPr lang="en-GB" b="1" dirty="0">
                <a:solidFill>
                  <a:srgbClr val="FF0000"/>
                </a:solidFill>
              </a:rPr>
              <a:t>Let’s understand the above example.</a:t>
            </a:r>
          </a:p>
          <a:p>
            <a:endParaRPr lang="en-GB" dirty="0"/>
          </a:p>
          <a:p>
            <a:pPr marL="285750" indent="-285750">
              <a:buFont typeface="Wingdings" panose="05000000000000000000" pitchFamily="2" charset="2"/>
              <a:buChar char="q"/>
            </a:pPr>
            <a:r>
              <a:rPr lang="en-GB" dirty="0"/>
              <a:t>First of all, I used a raw string to specify the regular expression pattern. As you may already know, the backslash has a special meaning in some cases because it may indicate an escape character or escape sequence. To avoid that we used raw string.</a:t>
            </a:r>
          </a:p>
          <a:p>
            <a:pPr marL="285750" indent="-285750">
              <a:buFont typeface="Wingdings" panose="05000000000000000000" pitchFamily="2" charset="2"/>
              <a:buChar char="q"/>
            </a:pPr>
            <a:r>
              <a:rPr lang="en-GB" dirty="0"/>
              <a:t>Also, we are not defining and compiling this pattern beforehand (like the compile method), The practice is to write the actual pattern in the string format.</a:t>
            </a:r>
          </a:p>
          <a:p>
            <a:pPr marL="285750" indent="-285750">
              <a:buFont typeface="Wingdings" panose="05000000000000000000" pitchFamily="2" charset="2"/>
              <a:buChar char="q"/>
            </a:pPr>
            <a:r>
              <a:rPr lang="en-GB" dirty="0"/>
              <a:t>Next, we wrote a regex pattern to search for any eight-letter word inside the target string.</a:t>
            </a:r>
          </a:p>
          <a:p>
            <a:pPr marL="285750" indent="-285750">
              <a:buFont typeface="Wingdings" panose="05000000000000000000" pitchFamily="2" charset="2"/>
              <a:buChar char="q"/>
            </a:pPr>
            <a:r>
              <a:rPr lang="en-GB" dirty="0"/>
              <a:t>Next, we passed this pattern to </a:t>
            </a:r>
            <a:r>
              <a:rPr lang="en-GB" dirty="0" err="1"/>
              <a:t>re.search</a:t>
            </a:r>
            <a:r>
              <a:rPr lang="en-GB" dirty="0"/>
              <a:t>() method to looks for occurrences of the pattern and it returned the </a:t>
            </a:r>
            <a:r>
              <a:rPr lang="en-GB" dirty="0" err="1"/>
              <a:t>re.Match</a:t>
            </a:r>
            <a:r>
              <a:rPr lang="en-GB" dirty="0"/>
              <a:t> object.</a:t>
            </a:r>
          </a:p>
          <a:p>
            <a:pPr marL="285750" indent="-285750">
              <a:buFont typeface="Wingdings" panose="05000000000000000000" pitchFamily="2" charset="2"/>
              <a:buChar char="q"/>
            </a:pPr>
            <a:r>
              <a:rPr lang="en-GB" dirty="0"/>
              <a:t>Next, we used the group() method of a </a:t>
            </a:r>
            <a:r>
              <a:rPr lang="en-GB" dirty="0" err="1"/>
              <a:t>re.Match</a:t>
            </a:r>
            <a:r>
              <a:rPr lang="en-GB" dirty="0"/>
              <a:t> object to retrieve the exact match value i.e., baseball.</a:t>
            </a:r>
          </a:p>
        </p:txBody>
      </p:sp>
    </p:spTree>
    <p:extLst>
      <p:ext uri="{BB962C8B-B14F-4D97-AF65-F5344CB8AC3E}">
        <p14:creationId xmlns:p14="http://schemas.microsoft.com/office/powerpoint/2010/main" val="3073035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C9BBF-D144-A0C9-220A-EB92F954B3D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02657B5-E9DF-A963-FBFF-D6249526FDDE}"/>
              </a:ext>
            </a:extLst>
          </p:cNvPr>
          <p:cNvSpPr txBox="1"/>
          <p:nvPr/>
        </p:nvSpPr>
        <p:spPr>
          <a:xfrm>
            <a:off x="106326" y="180753"/>
            <a:ext cx="9040332" cy="923330"/>
          </a:xfrm>
          <a:prstGeom prst="rect">
            <a:avLst/>
          </a:prstGeom>
          <a:noFill/>
        </p:spPr>
        <p:txBody>
          <a:bodyPr wrap="square">
            <a:spAutoFit/>
          </a:bodyPr>
          <a:lstStyle/>
          <a:p>
            <a:r>
              <a:rPr lang="en-GB" b="1" dirty="0">
                <a:solidFill>
                  <a:srgbClr val="FF0000"/>
                </a:solidFill>
              </a:rPr>
              <a:t>Regex search example find exact substring or word</a:t>
            </a:r>
          </a:p>
          <a:p>
            <a:endParaRPr lang="en-GB" b="1" dirty="0">
              <a:solidFill>
                <a:srgbClr val="FF0000"/>
              </a:solidFill>
            </a:endParaRPr>
          </a:p>
          <a:p>
            <a:r>
              <a:rPr lang="en-GB" dirty="0"/>
              <a:t>In this example, we will find substring “ball” and “player” inside a target string.</a:t>
            </a:r>
          </a:p>
        </p:txBody>
      </p:sp>
      <p:pic>
        <p:nvPicPr>
          <p:cNvPr id="5" name="Picture 4">
            <a:extLst>
              <a:ext uri="{FF2B5EF4-FFF2-40B4-BE49-F238E27FC236}">
                <a16:creationId xmlns:a16="http://schemas.microsoft.com/office/drawing/2014/main" id="{ECFE3AF1-6634-3152-BAD4-BF39C0E95D5D}"/>
              </a:ext>
            </a:extLst>
          </p:cNvPr>
          <p:cNvPicPr>
            <a:picLocks noChangeAspect="1"/>
          </p:cNvPicPr>
          <p:nvPr/>
        </p:nvPicPr>
        <p:blipFill>
          <a:blip r:embed="rId2"/>
          <a:stretch>
            <a:fillRect/>
          </a:stretch>
        </p:blipFill>
        <p:spPr>
          <a:xfrm>
            <a:off x="1867924" y="1190846"/>
            <a:ext cx="8456151" cy="5667153"/>
          </a:xfrm>
          <a:prstGeom prst="rect">
            <a:avLst/>
          </a:prstGeom>
        </p:spPr>
      </p:pic>
    </p:spTree>
    <p:extLst>
      <p:ext uri="{BB962C8B-B14F-4D97-AF65-F5344CB8AC3E}">
        <p14:creationId xmlns:p14="http://schemas.microsoft.com/office/powerpoint/2010/main" val="257327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AF5C9-4F93-2A2B-1CE0-9513C68FC7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4B9B1D-4ED8-F4F4-C971-8B62886E73DB}"/>
              </a:ext>
            </a:extLst>
          </p:cNvPr>
          <p:cNvPicPr>
            <a:picLocks noChangeAspect="1"/>
          </p:cNvPicPr>
          <p:nvPr/>
        </p:nvPicPr>
        <p:blipFill>
          <a:blip r:embed="rId2"/>
          <a:stretch>
            <a:fillRect/>
          </a:stretch>
        </p:blipFill>
        <p:spPr>
          <a:xfrm>
            <a:off x="6096000" y="948419"/>
            <a:ext cx="5937476" cy="4506083"/>
          </a:xfrm>
          <a:prstGeom prst="rect">
            <a:avLst/>
          </a:prstGeom>
        </p:spPr>
      </p:pic>
      <p:sp>
        <p:nvSpPr>
          <p:cNvPr id="6" name="TextBox 5">
            <a:extLst>
              <a:ext uri="{FF2B5EF4-FFF2-40B4-BE49-F238E27FC236}">
                <a16:creationId xmlns:a16="http://schemas.microsoft.com/office/drawing/2014/main" id="{B3A6EEFA-8C4D-B8CF-DF20-CB623E118D49}"/>
              </a:ext>
            </a:extLst>
          </p:cNvPr>
          <p:cNvSpPr txBox="1"/>
          <p:nvPr/>
        </p:nvSpPr>
        <p:spPr>
          <a:xfrm>
            <a:off x="158524" y="948419"/>
            <a:ext cx="5937476" cy="3693319"/>
          </a:xfrm>
          <a:prstGeom prst="rect">
            <a:avLst/>
          </a:prstGeom>
          <a:noFill/>
        </p:spPr>
        <p:txBody>
          <a:bodyPr wrap="square">
            <a:spAutoFit/>
          </a:bodyPr>
          <a:lstStyle/>
          <a:p>
            <a:r>
              <a:rPr lang="en-GB" dirty="0"/>
              <a:t>Notice that inside the pattern we have two escape characters \t and \n. </a:t>
            </a:r>
          </a:p>
          <a:p>
            <a:endParaRPr lang="en-GB" dirty="0"/>
          </a:p>
          <a:p>
            <a:r>
              <a:rPr lang="en-GB" dirty="0"/>
              <a:t>If you execute the above code you will the </a:t>
            </a:r>
            <a:r>
              <a:rPr lang="en-GB" dirty="0" err="1"/>
              <a:t>re.error</a:t>
            </a:r>
            <a:r>
              <a:rPr lang="en-GB" dirty="0"/>
              <a:t>: bad escape error because \n and \</a:t>
            </a:r>
            <a:r>
              <a:rPr lang="en-GB" dirty="0" err="1"/>
              <a:t>thas</a:t>
            </a:r>
            <a:r>
              <a:rPr lang="en-GB" dirty="0"/>
              <a:t> a special meaning in Python.</a:t>
            </a:r>
          </a:p>
          <a:p>
            <a:endParaRPr lang="en-GB" dirty="0"/>
          </a:p>
          <a:p>
            <a:r>
              <a:rPr lang="en-GB" dirty="0"/>
              <a:t>To avoid such issues, always write a regex pattern using a raw string. The character r denotes the raw string.</a:t>
            </a:r>
          </a:p>
          <a:p>
            <a:endParaRPr lang="en-GB" dirty="0"/>
          </a:p>
          <a:p>
            <a:r>
              <a:rPr lang="en-GB" dirty="0"/>
              <a:t>Now replace the existing pattern with pattern = </a:t>
            </a:r>
            <a:r>
              <a:rPr lang="en-GB" dirty="0" err="1"/>
              <a:t>r"^c</a:t>
            </a:r>
            <a:r>
              <a:rPr lang="en-GB" dirty="0"/>
              <a:t>:\\example\\task\\new" and execute our code again. Now you can get the following output.</a:t>
            </a:r>
          </a:p>
        </p:txBody>
      </p:sp>
    </p:spTree>
    <p:extLst>
      <p:ext uri="{BB962C8B-B14F-4D97-AF65-F5344CB8AC3E}">
        <p14:creationId xmlns:p14="http://schemas.microsoft.com/office/powerpoint/2010/main" val="2703609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12C36-3454-2AB8-D7CB-01C7F854FC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8FA9E6-A4FD-1DB5-1786-841E425DEBE4}"/>
              </a:ext>
            </a:extLst>
          </p:cNvPr>
          <p:cNvSpPr txBox="1"/>
          <p:nvPr/>
        </p:nvSpPr>
        <p:spPr>
          <a:xfrm>
            <a:off x="276447" y="889844"/>
            <a:ext cx="11557590" cy="4308872"/>
          </a:xfrm>
          <a:prstGeom prst="rect">
            <a:avLst/>
          </a:prstGeom>
          <a:noFill/>
        </p:spPr>
        <p:txBody>
          <a:bodyPr wrap="square">
            <a:spAutoFit/>
          </a:bodyPr>
          <a:lstStyle/>
          <a:p>
            <a:r>
              <a:rPr lang="en-GB" sz="2000" b="1" dirty="0">
                <a:solidFill>
                  <a:srgbClr val="FF0000"/>
                </a:solidFill>
              </a:rPr>
              <a:t>When to use </a:t>
            </a:r>
            <a:r>
              <a:rPr lang="en-GB" sz="2000" b="1" dirty="0" err="1">
                <a:solidFill>
                  <a:srgbClr val="FF0000"/>
                </a:solidFill>
              </a:rPr>
              <a:t>re.search</a:t>
            </a:r>
            <a:r>
              <a:rPr lang="en-GB" sz="2000" b="1" dirty="0">
                <a:solidFill>
                  <a:srgbClr val="FF0000"/>
                </a:solidFill>
              </a:rPr>
              <a:t>()</a:t>
            </a:r>
          </a:p>
          <a:p>
            <a:endParaRPr lang="en-GB" sz="2000" b="1" dirty="0">
              <a:solidFill>
                <a:srgbClr val="FF0000"/>
              </a:solidFill>
            </a:endParaRPr>
          </a:p>
          <a:p>
            <a:r>
              <a:rPr lang="en-GB" dirty="0"/>
              <a:t>The search() method will always match and return only the first occurrence of the pattern from the target string.</a:t>
            </a:r>
          </a:p>
          <a:p>
            <a:endParaRPr lang="en-GB" dirty="0"/>
          </a:p>
          <a:p>
            <a:pPr marL="285750" indent="-285750">
              <a:buFont typeface="Wingdings" panose="05000000000000000000" pitchFamily="2" charset="2"/>
              <a:buChar char="q"/>
            </a:pPr>
            <a:r>
              <a:rPr lang="en-GB" b="1" dirty="0"/>
              <a:t>Use it when you want to find the first match. The search method is useful for a quick match. I.e., As soon as it gets the first match, it will stop its execution. You will get performance benefits.</a:t>
            </a:r>
          </a:p>
          <a:p>
            <a:pPr marL="285750" indent="-285750">
              <a:buFont typeface="Wingdings" panose="05000000000000000000" pitchFamily="2" charset="2"/>
              <a:buChar char="q"/>
            </a:pPr>
            <a:r>
              <a:rPr lang="en-GB" b="1" dirty="0"/>
              <a:t>Also, please use it when you want to check the possibility of a pattern in a long target string.</a:t>
            </a:r>
          </a:p>
          <a:p>
            <a:endParaRPr lang="en-GB" dirty="0"/>
          </a:p>
          <a:p>
            <a:r>
              <a:rPr lang="en-GB" b="1" dirty="0">
                <a:solidFill>
                  <a:srgbClr val="FF0000"/>
                </a:solidFill>
              </a:rPr>
              <a:t>Avoid using the search() method in the following cases</a:t>
            </a:r>
          </a:p>
          <a:p>
            <a:endParaRPr lang="en-GB" dirty="0"/>
          </a:p>
          <a:p>
            <a:pPr marL="285750" indent="-285750">
              <a:buFont typeface="Wingdings" panose="05000000000000000000" pitchFamily="2" charset="2"/>
              <a:buChar char="q"/>
            </a:pPr>
            <a:r>
              <a:rPr lang="en-GB" b="1" dirty="0"/>
              <a:t>To search all occurrence to a regular expression, please use the </a:t>
            </a:r>
            <a:r>
              <a:rPr lang="en-GB" b="1" dirty="0" err="1"/>
              <a:t>findall</a:t>
            </a:r>
            <a:r>
              <a:rPr lang="en-GB" b="1" dirty="0"/>
              <a:t>() method instead.</a:t>
            </a:r>
          </a:p>
          <a:p>
            <a:pPr marL="285750" indent="-285750">
              <a:buFont typeface="Wingdings" panose="05000000000000000000" pitchFamily="2" charset="2"/>
              <a:buChar char="q"/>
            </a:pPr>
            <a:r>
              <a:rPr lang="en-GB" b="1" dirty="0"/>
              <a:t>To search at the start of the string, Please use the match() method instead. Also, read regex search() vs. match()</a:t>
            </a:r>
          </a:p>
          <a:p>
            <a:endParaRPr lang="en-GB" dirty="0"/>
          </a:p>
          <a:p>
            <a:r>
              <a:rPr lang="en-GB" dirty="0"/>
              <a:t>If you want to perform search and replace operation in Python using regex, please use the </a:t>
            </a:r>
            <a:r>
              <a:rPr lang="en-GB" dirty="0" err="1"/>
              <a:t>re.sub</a:t>
            </a:r>
            <a:r>
              <a:rPr lang="en-GB" dirty="0"/>
              <a:t>() method.</a:t>
            </a:r>
          </a:p>
        </p:txBody>
      </p:sp>
    </p:spTree>
    <p:extLst>
      <p:ext uri="{BB962C8B-B14F-4D97-AF65-F5344CB8AC3E}">
        <p14:creationId xmlns:p14="http://schemas.microsoft.com/office/powerpoint/2010/main" val="850405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6D1E-F231-C7AA-36B9-7F90D623F8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F5C5DA-5EFE-632D-9E5D-775BB5C9DED2}"/>
              </a:ext>
            </a:extLst>
          </p:cNvPr>
          <p:cNvSpPr txBox="1"/>
          <p:nvPr/>
        </p:nvSpPr>
        <p:spPr>
          <a:xfrm>
            <a:off x="138223" y="751344"/>
            <a:ext cx="11738344" cy="4031873"/>
          </a:xfrm>
          <a:prstGeom prst="rect">
            <a:avLst/>
          </a:prstGeom>
          <a:noFill/>
        </p:spPr>
        <p:txBody>
          <a:bodyPr wrap="square">
            <a:spAutoFit/>
          </a:bodyPr>
          <a:lstStyle/>
          <a:p>
            <a:r>
              <a:rPr lang="en-GB" sz="2000" b="1" dirty="0">
                <a:solidFill>
                  <a:srgbClr val="FF0000"/>
                </a:solidFill>
              </a:rPr>
              <a:t>Search vs. </a:t>
            </a:r>
            <a:r>
              <a:rPr lang="en-GB" sz="2000" b="1" dirty="0" err="1">
                <a:solidFill>
                  <a:srgbClr val="FF0000"/>
                </a:solidFill>
              </a:rPr>
              <a:t>findall</a:t>
            </a:r>
            <a:r>
              <a:rPr lang="en-GB" sz="2000" b="1" dirty="0">
                <a:solidFill>
                  <a:srgbClr val="FF0000"/>
                </a:solidFill>
              </a:rPr>
              <a:t>:</a:t>
            </a:r>
          </a:p>
          <a:p>
            <a:endParaRPr lang="en-GB" sz="2000" b="1" dirty="0">
              <a:solidFill>
                <a:srgbClr val="FF0000"/>
              </a:solidFill>
            </a:endParaRPr>
          </a:p>
          <a:p>
            <a:r>
              <a:rPr lang="en-GB" dirty="0"/>
              <a:t>Both search and </a:t>
            </a:r>
            <a:r>
              <a:rPr lang="en-GB" dirty="0" err="1"/>
              <a:t>findall</a:t>
            </a:r>
            <a:r>
              <a:rPr lang="en-GB" dirty="0"/>
              <a:t> method servers the different purpose/use case when performing regex pattern matching in Python.</a:t>
            </a:r>
          </a:p>
          <a:p>
            <a:endParaRPr lang="en-GB" dirty="0"/>
          </a:p>
          <a:p>
            <a:r>
              <a:rPr lang="en-GB" dirty="0"/>
              <a:t>As you know, the search method scans the entire string to look for a pattern and returns only the first match. I.e., As soon as it gets the first match, it stops its execution.</a:t>
            </a:r>
          </a:p>
          <a:p>
            <a:endParaRPr lang="en-GB" dirty="0"/>
          </a:p>
          <a:p>
            <a:r>
              <a:rPr lang="en-GB" dirty="0"/>
              <a:t>On the other hand, The </a:t>
            </a:r>
            <a:r>
              <a:rPr lang="en-GB" dirty="0" err="1"/>
              <a:t>findall</a:t>
            </a:r>
            <a:r>
              <a:rPr lang="en-GB" dirty="0"/>
              <a:t>() method returns all matches to the pattern.</a:t>
            </a:r>
          </a:p>
          <a:p>
            <a:endParaRPr lang="en-GB" dirty="0"/>
          </a:p>
          <a:p>
            <a:r>
              <a:rPr lang="en-GB" dirty="0"/>
              <a:t>So use the </a:t>
            </a:r>
            <a:r>
              <a:rPr lang="en-GB" dirty="0" err="1"/>
              <a:t>findall</a:t>
            </a:r>
            <a:r>
              <a:rPr lang="en-GB" dirty="0"/>
              <a:t>() method to search all occurrence/possible matches to a regular expression.</a:t>
            </a:r>
          </a:p>
          <a:p>
            <a:endParaRPr lang="en-GB" dirty="0"/>
          </a:p>
          <a:p>
            <a:r>
              <a:rPr lang="en-GB" dirty="0"/>
              <a:t>One more difference, the search method returns a Match object which consists of the start and end index of a successful match and the actual matching value that we can retrieve using a group() method</a:t>
            </a:r>
          </a:p>
        </p:txBody>
      </p:sp>
    </p:spTree>
    <p:extLst>
      <p:ext uri="{BB962C8B-B14F-4D97-AF65-F5344CB8AC3E}">
        <p14:creationId xmlns:p14="http://schemas.microsoft.com/office/powerpoint/2010/main" val="865848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32B98-3E57-E437-3B5E-38CE09DFB1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C09966D-B5A0-53A7-1F29-8274BC74256A}"/>
              </a:ext>
            </a:extLst>
          </p:cNvPr>
          <p:cNvSpPr txBox="1"/>
          <p:nvPr/>
        </p:nvSpPr>
        <p:spPr>
          <a:xfrm>
            <a:off x="159488" y="117693"/>
            <a:ext cx="11642652" cy="6740307"/>
          </a:xfrm>
          <a:prstGeom prst="rect">
            <a:avLst/>
          </a:prstGeom>
          <a:noFill/>
        </p:spPr>
        <p:txBody>
          <a:bodyPr wrap="square">
            <a:spAutoFit/>
          </a:bodyPr>
          <a:lstStyle/>
          <a:p>
            <a:r>
              <a:rPr lang="en-GB" sz="2000" b="1" dirty="0">
                <a:solidFill>
                  <a:srgbClr val="FF0000"/>
                </a:solidFill>
              </a:rPr>
              <a:t>Regex search groups or multiple patterns</a:t>
            </a:r>
          </a:p>
          <a:p>
            <a:r>
              <a:rPr lang="en-GB" dirty="0"/>
              <a:t>In this section, we will learn how to search for multiple distinct patterns inside the same target string. Let’s assume, we want to search the following two distinct patterns inside the target string at the same time.</a:t>
            </a:r>
          </a:p>
          <a:p>
            <a:endParaRPr lang="en-GB" dirty="0"/>
          </a:p>
          <a:p>
            <a:pPr marL="285750" indent="-285750">
              <a:buFont typeface="Wingdings" panose="05000000000000000000" pitchFamily="2" charset="2"/>
              <a:buChar char="q"/>
            </a:pPr>
            <a:r>
              <a:rPr lang="en-GB" b="1" dirty="0"/>
              <a:t>A ten-letter word</a:t>
            </a:r>
          </a:p>
          <a:p>
            <a:pPr marL="285750" indent="-285750">
              <a:buFont typeface="Wingdings" panose="05000000000000000000" pitchFamily="2" charset="2"/>
              <a:buChar char="q"/>
            </a:pPr>
            <a:r>
              <a:rPr lang="en-GB" b="1" dirty="0"/>
              <a:t>Two consecutive digits</a:t>
            </a:r>
          </a:p>
          <a:p>
            <a:r>
              <a:rPr lang="en-GB" dirty="0"/>
              <a:t>To achieve this, Let’s write two regular expression patterns.</a:t>
            </a:r>
          </a:p>
          <a:p>
            <a:endParaRPr lang="en-GB" dirty="0"/>
          </a:p>
          <a:p>
            <a:r>
              <a:rPr lang="en-GB" b="1" dirty="0">
                <a:solidFill>
                  <a:srgbClr val="FF0000"/>
                </a:solidFill>
              </a:rPr>
              <a:t>Regex Pattern 1: \w{10}</a:t>
            </a:r>
          </a:p>
          <a:p>
            <a:endParaRPr lang="en-GB" dirty="0"/>
          </a:p>
          <a:p>
            <a:r>
              <a:rPr lang="en-GB" dirty="0"/>
              <a:t>It will search for any six-letter word inside the target string</a:t>
            </a:r>
          </a:p>
          <a:p>
            <a:endParaRPr lang="en-GB" dirty="0"/>
          </a:p>
          <a:p>
            <a:r>
              <a:rPr lang="en-GB" b="1" dirty="0">
                <a:solidFill>
                  <a:srgbClr val="FF0000"/>
                </a:solidFill>
              </a:rPr>
              <a:t>Regex Pattern 2: \d{2}</a:t>
            </a:r>
          </a:p>
          <a:p>
            <a:endParaRPr lang="en-GB" dirty="0"/>
          </a:p>
          <a:p>
            <a:r>
              <a:rPr lang="en-GB" dirty="0"/>
              <a:t>Now each pattern will represent one group. Let’s add each group inside a parenthesis ( ). In our case r"(\w{10}).+(\d{2})"</a:t>
            </a:r>
          </a:p>
          <a:p>
            <a:endParaRPr lang="en-GB" dirty="0"/>
          </a:p>
          <a:p>
            <a:r>
              <a:rPr lang="en-GB" dirty="0"/>
              <a:t>On a successful search, we can use </a:t>
            </a:r>
            <a:r>
              <a:rPr lang="en-GB" dirty="0" err="1"/>
              <a:t>match.group</a:t>
            </a:r>
            <a:r>
              <a:rPr lang="en-GB" dirty="0"/>
              <a:t>(1) to get the match value of a first group and </a:t>
            </a:r>
            <a:r>
              <a:rPr lang="en-GB" dirty="0" err="1"/>
              <a:t>match.group</a:t>
            </a:r>
            <a:r>
              <a:rPr lang="en-GB" dirty="0"/>
              <a:t>(2) to get the match value of a second group.</a:t>
            </a:r>
          </a:p>
          <a:p>
            <a:endParaRPr lang="en-GB" dirty="0"/>
          </a:p>
          <a:p>
            <a:r>
              <a:rPr lang="en-GB" dirty="0"/>
              <a:t>Now let’s see how to use these two patterns to search any six-letter word and two consecutive digits inside the target string.</a:t>
            </a:r>
          </a:p>
          <a:p>
            <a:endParaRPr lang="en-GB" dirty="0"/>
          </a:p>
          <a:p>
            <a:r>
              <a:rPr lang="en-GB" dirty="0"/>
              <a:t>On the other hand, the </a:t>
            </a:r>
            <a:r>
              <a:rPr lang="en-GB" dirty="0" err="1"/>
              <a:t>findall</a:t>
            </a:r>
            <a:r>
              <a:rPr lang="en-GB" dirty="0"/>
              <a:t>() method returns all the matches in the form of a Python list.</a:t>
            </a:r>
          </a:p>
        </p:txBody>
      </p:sp>
    </p:spTree>
    <p:extLst>
      <p:ext uri="{BB962C8B-B14F-4D97-AF65-F5344CB8AC3E}">
        <p14:creationId xmlns:p14="http://schemas.microsoft.com/office/powerpoint/2010/main" val="2494713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4C28D3-BCEA-0447-463E-BD424C987AA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84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C52B7C2-177F-B7A9-FBC3-C5A26E501022}"/>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0000"/>
                </a:solidFill>
                <a:latin typeface="+mj-lt"/>
                <a:ea typeface="+mj-ea"/>
                <a:cs typeface="+mj-cs"/>
              </a:rPr>
              <a:t>Example to search multiple patterns</a:t>
            </a:r>
          </a:p>
        </p:txBody>
      </p:sp>
      <p:pic>
        <p:nvPicPr>
          <p:cNvPr id="5" name="Picture 4">
            <a:extLst>
              <a:ext uri="{FF2B5EF4-FFF2-40B4-BE49-F238E27FC236}">
                <a16:creationId xmlns:a16="http://schemas.microsoft.com/office/drawing/2014/main" id="{7D1B157A-C97D-90C6-35ED-0C168A20C7DE}"/>
              </a:ext>
            </a:extLst>
          </p:cNvPr>
          <p:cNvPicPr>
            <a:picLocks noChangeAspect="1"/>
          </p:cNvPicPr>
          <p:nvPr/>
        </p:nvPicPr>
        <p:blipFill>
          <a:blip r:embed="rId2"/>
          <a:stretch>
            <a:fillRect/>
          </a:stretch>
        </p:blipFill>
        <p:spPr>
          <a:xfrm>
            <a:off x="4038600" y="1109111"/>
            <a:ext cx="7188199" cy="4636388"/>
          </a:xfrm>
          <a:prstGeom prst="rect">
            <a:avLst/>
          </a:prstGeom>
        </p:spPr>
      </p:pic>
    </p:spTree>
    <p:extLst>
      <p:ext uri="{BB962C8B-B14F-4D97-AF65-F5344CB8AC3E}">
        <p14:creationId xmlns:p14="http://schemas.microsoft.com/office/powerpoint/2010/main" val="26172221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E4BBE-48AF-1427-3B0F-66DAC8170B2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933009-1299-64DF-1D51-170BAA7BCA04}"/>
              </a:ext>
            </a:extLst>
          </p:cNvPr>
          <p:cNvSpPr txBox="1"/>
          <p:nvPr/>
        </p:nvSpPr>
        <p:spPr>
          <a:xfrm>
            <a:off x="265813" y="637953"/>
            <a:ext cx="11493795" cy="2339102"/>
          </a:xfrm>
          <a:prstGeom prst="rect">
            <a:avLst/>
          </a:prstGeom>
          <a:noFill/>
        </p:spPr>
        <p:txBody>
          <a:bodyPr wrap="square">
            <a:spAutoFit/>
          </a:bodyPr>
          <a:lstStyle/>
          <a:p>
            <a:r>
              <a:rPr lang="en-GB" sz="2000" b="1" dirty="0">
                <a:solidFill>
                  <a:srgbClr val="FF0000"/>
                </a:solidFill>
              </a:rPr>
              <a:t>Let’s understand this example</a:t>
            </a:r>
          </a:p>
          <a:p>
            <a:endParaRPr lang="en-GB" dirty="0"/>
          </a:p>
          <a:p>
            <a:pPr marL="285750" indent="-285750">
              <a:buFont typeface="Wingdings" panose="05000000000000000000" pitchFamily="2" charset="2"/>
              <a:buChar char="q"/>
            </a:pPr>
            <a:r>
              <a:rPr lang="en-GB" dirty="0"/>
              <a:t>We enclosed each pattern in the separate opening and closing bracket.</a:t>
            </a:r>
          </a:p>
          <a:p>
            <a:pPr marL="285750" indent="-285750">
              <a:buFont typeface="Wingdings" panose="05000000000000000000" pitchFamily="2" charset="2"/>
              <a:buChar char="q"/>
            </a:pPr>
            <a:r>
              <a:rPr lang="en-GB" dirty="0"/>
              <a:t>I have added the .+ metacharacter before the second pattern. the dot represents any character except a new line and the plus sign means that the preceding pattern is repeating one or more times. So .+ means that before the first group, we have a bunch of characters that we can ignore</a:t>
            </a:r>
          </a:p>
          <a:p>
            <a:pPr marL="285750" indent="-285750">
              <a:buFont typeface="Wingdings" panose="05000000000000000000" pitchFamily="2" charset="2"/>
              <a:buChar char="q"/>
            </a:pPr>
            <a:r>
              <a:rPr lang="en-GB" dirty="0"/>
              <a:t>Next, we used the group() method to extract two matching values.</a:t>
            </a:r>
          </a:p>
          <a:p>
            <a:pPr marL="285750" indent="-285750">
              <a:buFont typeface="Wingdings" panose="05000000000000000000" pitchFamily="2" charset="2"/>
              <a:buChar char="q"/>
            </a:pPr>
            <a:r>
              <a:rPr lang="en-GB" dirty="0"/>
              <a:t>Note: The group() method returned two matching values because we used two patterns.</a:t>
            </a:r>
          </a:p>
        </p:txBody>
      </p:sp>
    </p:spTree>
    <p:extLst>
      <p:ext uri="{BB962C8B-B14F-4D97-AF65-F5344CB8AC3E}">
        <p14:creationId xmlns:p14="http://schemas.microsoft.com/office/powerpoint/2010/main" val="2780591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66AD2-E978-2529-C016-C3203C8690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1F056F-EC04-4FEA-7252-6F33BEAE899A}"/>
              </a:ext>
            </a:extLst>
          </p:cNvPr>
          <p:cNvSpPr txBox="1"/>
          <p:nvPr/>
        </p:nvSpPr>
        <p:spPr>
          <a:xfrm>
            <a:off x="116958" y="148856"/>
            <a:ext cx="11961628" cy="1815882"/>
          </a:xfrm>
          <a:prstGeom prst="rect">
            <a:avLst/>
          </a:prstGeom>
          <a:noFill/>
        </p:spPr>
        <p:txBody>
          <a:bodyPr wrap="square">
            <a:spAutoFit/>
          </a:bodyPr>
          <a:lstStyle/>
          <a:p>
            <a:r>
              <a:rPr lang="en-GB" sz="2000" b="1" dirty="0">
                <a:solidFill>
                  <a:srgbClr val="FF0000"/>
                </a:solidFill>
              </a:rPr>
              <a:t>Search multiple words using regex</a:t>
            </a:r>
          </a:p>
          <a:p>
            <a:endParaRPr lang="en-GB" sz="2000" b="1" dirty="0">
              <a:solidFill>
                <a:srgbClr val="FF0000"/>
              </a:solidFill>
            </a:endParaRPr>
          </a:p>
          <a:p>
            <a:r>
              <a:rPr lang="en-GB" dirty="0"/>
              <a:t>Let’s take another example and search any three words surrounded by space using regex. Let’s search words “</a:t>
            </a:r>
            <a:r>
              <a:rPr lang="en-GB" dirty="0" err="1"/>
              <a:t>emma</a:t>
            </a:r>
            <a:r>
              <a:rPr lang="en-GB" dirty="0"/>
              <a:t>”, “player”, “born” in the target string.</a:t>
            </a:r>
          </a:p>
          <a:p>
            <a:endParaRPr lang="en-GB" dirty="0"/>
          </a:p>
          <a:p>
            <a:r>
              <a:rPr lang="en-GB" dirty="0"/>
              <a:t>Use | (pipe) operator to specify multiple patterns.</a:t>
            </a:r>
          </a:p>
        </p:txBody>
      </p:sp>
      <p:pic>
        <p:nvPicPr>
          <p:cNvPr id="5" name="Picture 4">
            <a:extLst>
              <a:ext uri="{FF2B5EF4-FFF2-40B4-BE49-F238E27FC236}">
                <a16:creationId xmlns:a16="http://schemas.microsoft.com/office/drawing/2014/main" id="{33A5FDD6-4977-C13C-175E-916A59FF5CD4}"/>
              </a:ext>
            </a:extLst>
          </p:cNvPr>
          <p:cNvPicPr>
            <a:picLocks noChangeAspect="1"/>
          </p:cNvPicPr>
          <p:nvPr/>
        </p:nvPicPr>
        <p:blipFill>
          <a:blip r:embed="rId2"/>
          <a:stretch>
            <a:fillRect/>
          </a:stretch>
        </p:blipFill>
        <p:spPr>
          <a:xfrm>
            <a:off x="2076450" y="2184658"/>
            <a:ext cx="8039100" cy="3743325"/>
          </a:xfrm>
          <a:prstGeom prst="rect">
            <a:avLst/>
          </a:prstGeom>
        </p:spPr>
      </p:pic>
    </p:spTree>
    <p:extLst>
      <p:ext uri="{BB962C8B-B14F-4D97-AF65-F5344CB8AC3E}">
        <p14:creationId xmlns:p14="http://schemas.microsoft.com/office/powerpoint/2010/main" val="14265985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F395A-AED5-545E-DAEE-807D6BF942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3AD1761-8EB6-F8B7-C3C0-F7FAC0C615EC}"/>
              </a:ext>
            </a:extLst>
          </p:cNvPr>
          <p:cNvSpPr txBox="1"/>
          <p:nvPr/>
        </p:nvSpPr>
        <p:spPr>
          <a:xfrm>
            <a:off x="202019" y="255182"/>
            <a:ext cx="11674548" cy="2369880"/>
          </a:xfrm>
          <a:prstGeom prst="rect">
            <a:avLst/>
          </a:prstGeom>
          <a:noFill/>
        </p:spPr>
        <p:txBody>
          <a:bodyPr wrap="square">
            <a:spAutoFit/>
          </a:bodyPr>
          <a:lstStyle/>
          <a:p>
            <a:r>
              <a:rPr lang="en-GB" sz="2000" b="1" dirty="0">
                <a:solidFill>
                  <a:srgbClr val="FF0000"/>
                </a:solidFill>
              </a:rPr>
              <a:t>Case insensitive regex search:</a:t>
            </a:r>
          </a:p>
          <a:p>
            <a:endParaRPr lang="en-GB" sz="2000" b="1" dirty="0">
              <a:solidFill>
                <a:srgbClr val="FF0000"/>
              </a:solidFill>
            </a:endParaRPr>
          </a:p>
          <a:p>
            <a:r>
              <a:rPr lang="en-GB" dirty="0"/>
              <a:t>There is a possibility that the string contains lowercase and upper case words or words with a combination of lower case and uppercase letters.</a:t>
            </a:r>
          </a:p>
          <a:p>
            <a:endParaRPr lang="en-GB" dirty="0"/>
          </a:p>
          <a:p>
            <a:r>
              <a:rPr lang="en-GB" dirty="0"/>
              <a:t>For example, you want to search a word using regex in a target string, but you don’t know whether that word is in uppercase or lowercase letter or a combination of both. Here you can use the </a:t>
            </a:r>
            <a:r>
              <a:rPr lang="en-GB" dirty="0" err="1"/>
              <a:t>re.IGNORECASE</a:t>
            </a:r>
            <a:r>
              <a:rPr lang="en-GB" dirty="0"/>
              <a:t> flag inside the search() method to perform case-insensitive searching of a regex pattern.</a:t>
            </a:r>
          </a:p>
        </p:txBody>
      </p:sp>
    </p:spTree>
    <p:extLst>
      <p:ext uri="{BB962C8B-B14F-4D97-AF65-F5344CB8AC3E}">
        <p14:creationId xmlns:p14="http://schemas.microsoft.com/office/powerpoint/2010/main" val="2192105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9E15AF-C63D-1107-E2F3-AA42EED7E47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AI-generated content may be incorrect.">
            <a:extLst>
              <a:ext uri="{FF2B5EF4-FFF2-40B4-BE49-F238E27FC236}">
                <a16:creationId xmlns:a16="http://schemas.microsoft.com/office/drawing/2014/main" id="{E55E0467-853E-3A96-CF52-70302C559A81}"/>
              </a:ext>
            </a:extLst>
          </p:cNvPr>
          <p:cNvPicPr>
            <a:picLocks noChangeAspect="1"/>
          </p:cNvPicPr>
          <p:nvPr/>
        </p:nvPicPr>
        <p:blipFill>
          <a:blip r:embed="rId2"/>
          <a:stretch>
            <a:fillRect/>
          </a:stretch>
        </p:blipFill>
        <p:spPr>
          <a:xfrm>
            <a:off x="1922917" y="643467"/>
            <a:ext cx="8346165"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236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393E5-720A-D2F5-F45F-36F78D49CD1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3CF938C-C5FD-4A4E-991B-53F41D390625}"/>
              </a:ext>
            </a:extLst>
          </p:cNvPr>
          <p:cNvSpPr/>
          <p:nvPr/>
        </p:nvSpPr>
        <p:spPr>
          <a:xfrm>
            <a:off x="225258" y="2967335"/>
            <a:ext cx="11741483" cy="1754326"/>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Python Regex Find All Matches using </a:t>
            </a:r>
          </a:p>
          <a:p>
            <a:pPr algn="ctr"/>
            <a:r>
              <a:rPr lang="en-US" sz="5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findall</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and </a:t>
            </a:r>
            <a:r>
              <a:rPr lang="en-US" sz="5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finditer</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Tree>
    <p:extLst>
      <p:ext uri="{BB962C8B-B14F-4D97-AF65-F5344CB8AC3E}">
        <p14:creationId xmlns:p14="http://schemas.microsoft.com/office/powerpoint/2010/main" val="1717236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3EAD1-BE87-0566-4133-4214888BABB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D85CF1-50CE-3BD0-2770-3504A0ED8006}"/>
              </a:ext>
            </a:extLst>
          </p:cNvPr>
          <p:cNvSpPr txBox="1"/>
          <p:nvPr/>
        </p:nvSpPr>
        <p:spPr>
          <a:xfrm>
            <a:off x="265813" y="751344"/>
            <a:ext cx="11493795" cy="4524315"/>
          </a:xfrm>
          <a:prstGeom prst="rect">
            <a:avLst/>
          </a:prstGeom>
          <a:noFill/>
        </p:spPr>
        <p:txBody>
          <a:bodyPr wrap="square">
            <a:spAutoFit/>
          </a:bodyPr>
          <a:lstStyle/>
          <a:p>
            <a:r>
              <a:rPr lang="en-GB" dirty="0"/>
              <a:t>Python Regex Find All Matches using </a:t>
            </a:r>
            <a:r>
              <a:rPr lang="en-GB" dirty="0" err="1"/>
              <a:t>findall</a:t>
            </a:r>
            <a:r>
              <a:rPr lang="en-GB" dirty="0"/>
              <a:t>() and </a:t>
            </a:r>
            <a:r>
              <a:rPr lang="en-GB" dirty="0" err="1"/>
              <a:t>finditer</a:t>
            </a:r>
            <a:r>
              <a:rPr lang="en-GB" dirty="0"/>
              <a:t>()</a:t>
            </a:r>
          </a:p>
          <a:p>
            <a:endParaRPr lang="en-GB" dirty="0"/>
          </a:p>
          <a:p>
            <a:r>
              <a:rPr lang="en-GB" dirty="0"/>
              <a:t>we will learn how to find all matches to the regular expression in Python. The RE module’s </a:t>
            </a:r>
            <a:r>
              <a:rPr lang="en-GB" dirty="0" err="1"/>
              <a:t>re.findall</a:t>
            </a:r>
            <a:r>
              <a:rPr lang="en-GB" dirty="0"/>
              <a:t>() method scans the regex pattern through the entire target string and returns all the matches that were found in the form of a list.</a:t>
            </a:r>
          </a:p>
          <a:p>
            <a:endParaRPr lang="en-GB" dirty="0"/>
          </a:p>
          <a:p>
            <a:r>
              <a:rPr lang="en-GB" b="1" dirty="0">
                <a:solidFill>
                  <a:srgbClr val="FF0000"/>
                </a:solidFill>
              </a:rPr>
              <a:t>Contents</a:t>
            </a:r>
          </a:p>
          <a:p>
            <a:pPr marL="285750" indent="-285750">
              <a:buFont typeface="Wingdings" panose="05000000000000000000" pitchFamily="2" charset="2"/>
              <a:buChar char="q"/>
            </a:pPr>
            <a:r>
              <a:rPr lang="en-GB" b="1" dirty="0">
                <a:solidFill>
                  <a:srgbClr val="FF0000"/>
                </a:solidFill>
              </a:rPr>
              <a:t>How to use </a:t>
            </a:r>
            <a:r>
              <a:rPr lang="en-GB" b="1" dirty="0" err="1">
                <a:solidFill>
                  <a:srgbClr val="FF0000"/>
                </a:solidFill>
              </a:rPr>
              <a:t>re.findall</a:t>
            </a:r>
            <a:r>
              <a:rPr lang="en-GB" b="1" dirty="0">
                <a:solidFill>
                  <a:srgbClr val="FF0000"/>
                </a:solidFill>
              </a:rPr>
              <a:t>()</a:t>
            </a:r>
          </a:p>
          <a:p>
            <a:pPr marL="285750" indent="-285750">
              <a:buFont typeface="Wingdings" panose="05000000000000000000" pitchFamily="2" charset="2"/>
              <a:buChar char="q"/>
            </a:pPr>
            <a:r>
              <a:rPr lang="en-GB" b="1" dirty="0">
                <a:solidFill>
                  <a:srgbClr val="FF0000"/>
                </a:solidFill>
              </a:rPr>
              <a:t>Example to find all matches to a regex pattern</a:t>
            </a:r>
          </a:p>
          <a:p>
            <a:pPr marL="285750" indent="-285750">
              <a:buFont typeface="Wingdings" panose="05000000000000000000" pitchFamily="2" charset="2"/>
              <a:buChar char="q"/>
            </a:pPr>
            <a:r>
              <a:rPr lang="en-GB" b="1" dirty="0" err="1">
                <a:solidFill>
                  <a:srgbClr val="FF0000"/>
                </a:solidFill>
              </a:rPr>
              <a:t>Finditer</a:t>
            </a:r>
            <a:r>
              <a:rPr lang="en-GB" b="1" dirty="0">
                <a:solidFill>
                  <a:srgbClr val="FF0000"/>
                </a:solidFill>
              </a:rPr>
              <a:t> method</a:t>
            </a:r>
          </a:p>
          <a:p>
            <a:pPr marL="285750" indent="-285750">
              <a:buFont typeface="Wingdings" panose="05000000000000000000" pitchFamily="2" charset="2"/>
              <a:buChar char="q"/>
            </a:pPr>
            <a:r>
              <a:rPr lang="en-GB" b="1" dirty="0" err="1">
                <a:solidFill>
                  <a:srgbClr val="FF0000"/>
                </a:solidFill>
              </a:rPr>
              <a:t>finditer</a:t>
            </a:r>
            <a:r>
              <a:rPr lang="en-GB" b="1" dirty="0">
                <a:solidFill>
                  <a:srgbClr val="FF0000"/>
                </a:solidFill>
              </a:rPr>
              <a:t> example</a:t>
            </a:r>
          </a:p>
          <a:p>
            <a:pPr marL="285750" indent="-285750">
              <a:buFont typeface="Wingdings" panose="05000000000000000000" pitchFamily="2" charset="2"/>
              <a:buChar char="q"/>
            </a:pPr>
            <a:r>
              <a:rPr lang="en-GB" b="1" dirty="0">
                <a:solidFill>
                  <a:srgbClr val="FF0000"/>
                </a:solidFill>
              </a:rPr>
              <a:t>Regex find all word starting with specific letters</a:t>
            </a:r>
          </a:p>
          <a:p>
            <a:pPr marL="285750" indent="-285750">
              <a:buFont typeface="Wingdings" panose="05000000000000000000" pitchFamily="2" charset="2"/>
              <a:buChar char="q"/>
            </a:pPr>
            <a:r>
              <a:rPr lang="en-GB" b="1" dirty="0">
                <a:solidFill>
                  <a:srgbClr val="FF0000"/>
                </a:solidFill>
              </a:rPr>
              <a:t>Regex to find all word that starts and ends with a specific letter</a:t>
            </a:r>
          </a:p>
          <a:p>
            <a:pPr marL="285750" indent="-285750">
              <a:buFont typeface="Wingdings" panose="05000000000000000000" pitchFamily="2" charset="2"/>
              <a:buChar char="q"/>
            </a:pPr>
            <a:r>
              <a:rPr lang="en-GB" b="1" dirty="0">
                <a:solidFill>
                  <a:srgbClr val="FF0000"/>
                </a:solidFill>
              </a:rPr>
              <a:t>Regex to find all words containing a certain letter</a:t>
            </a:r>
          </a:p>
          <a:p>
            <a:pPr marL="285750" indent="-285750">
              <a:buFont typeface="Wingdings" panose="05000000000000000000" pitchFamily="2" charset="2"/>
              <a:buChar char="q"/>
            </a:pPr>
            <a:r>
              <a:rPr lang="en-GB" b="1" dirty="0">
                <a:solidFill>
                  <a:srgbClr val="FF0000"/>
                </a:solidFill>
              </a:rPr>
              <a:t>Regex </a:t>
            </a:r>
            <a:r>
              <a:rPr lang="en-GB" b="1" dirty="0" err="1">
                <a:solidFill>
                  <a:srgbClr val="FF0000"/>
                </a:solidFill>
              </a:rPr>
              <a:t>findall</a:t>
            </a:r>
            <a:r>
              <a:rPr lang="en-GB" b="1" dirty="0">
                <a:solidFill>
                  <a:srgbClr val="FF0000"/>
                </a:solidFill>
              </a:rPr>
              <a:t> repeated characters</a:t>
            </a:r>
          </a:p>
          <a:p>
            <a:endParaRPr lang="en-GB" dirty="0"/>
          </a:p>
          <a:p>
            <a:r>
              <a:rPr lang="en-GB" dirty="0"/>
              <a:t>Also, read search for a regex pattern within a text file.</a:t>
            </a:r>
          </a:p>
        </p:txBody>
      </p:sp>
    </p:spTree>
    <p:extLst>
      <p:ext uri="{BB962C8B-B14F-4D97-AF65-F5344CB8AC3E}">
        <p14:creationId xmlns:p14="http://schemas.microsoft.com/office/powerpoint/2010/main" val="4090622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6F1DE-F94C-C6A2-C534-4BDD2A2D5A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DBFF76-1425-A23C-C32E-532DC48FCC32}"/>
              </a:ext>
            </a:extLst>
          </p:cNvPr>
          <p:cNvSpPr txBox="1"/>
          <p:nvPr/>
        </p:nvSpPr>
        <p:spPr>
          <a:xfrm>
            <a:off x="113414" y="127590"/>
            <a:ext cx="12078586" cy="677108"/>
          </a:xfrm>
          <a:prstGeom prst="rect">
            <a:avLst/>
          </a:prstGeom>
          <a:noFill/>
        </p:spPr>
        <p:txBody>
          <a:bodyPr wrap="square">
            <a:spAutoFit/>
          </a:bodyPr>
          <a:lstStyle/>
          <a:p>
            <a:r>
              <a:rPr lang="en-GB" sz="2000" b="1" dirty="0">
                <a:solidFill>
                  <a:srgbClr val="FF0000"/>
                </a:solidFill>
              </a:rPr>
              <a:t>Python regex methods</a:t>
            </a:r>
          </a:p>
          <a:p>
            <a:r>
              <a:rPr lang="en-GB" dirty="0"/>
              <a:t>The Python regex module consists of multiple methods. below is the list of regex methods and their meaning.</a:t>
            </a:r>
          </a:p>
        </p:txBody>
      </p:sp>
      <p:pic>
        <p:nvPicPr>
          <p:cNvPr id="5" name="Picture 4">
            <a:extLst>
              <a:ext uri="{FF2B5EF4-FFF2-40B4-BE49-F238E27FC236}">
                <a16:creationId xmlns:a16="http://schemas.microsoft.com/office/drawing/2014/main" id="{58B50FCC-F632-0EDD-66E0-B164B8728637}"/>
              </a:ext>
            </a:extLst>
          </p:cNvPr>
          <p:cNvPicPr>
            <a:picLocks noChangeAspect="1"/>
          </p:cNvPicPr>
          <p:nvPr/>
        </p:nvPicPr>
        <p:blipFill>
          <a:blip r:embed="rId2"/>
          <a:stretch>
            <a:fillRect/>
          </a:stretch>
        </p:blipFill>
        <p:spPr>
          <a:xfrm>
            <a:off x="1130996" y="882502"/>
            <a:ext cx="9930008" cy="5975498"/>
          </a:xfrm>
          <a:prstGeom prst="rect">
            <a:avLst/>
          </a:prstGeom>
        </p:spPr>
      </p:pic>
    </p:spTree>
    <p:extLst>
      <p:ext uri="{BB962C8B-B14F-4D97-AF65-F5344CB8AC3E}">
        <p14:creationId xmlns:p14="http://schemas.microsoft.com/office/powerpoint/2010/main" val="2229174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B6635-1B1C-4688-22F5-DBDD6223326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649DB0-319B-937C-4637-496061F76A49}"/>
              </a:ext>
            </a:extLst>
          </p:cNvPr>
          <p:cNvSpPr txBox="1"/>
          <p:nvPr/>
        </p:nvSpPr>
        <p:spPr>
          <a:xfrm>
            <a:off x="318977" y="197346"/>
            <a:ext cx="11398102" cy="5386090"/>
          </a:xfrm>
          <a:prstGeom prst="rect">
            <a:avLst/>
          </a:prstGeom>
          <a:noFill/>
        </p:spPr>
        <p:txBody>
          <a:bodyPr wrap="square">
            <a:spAutoFit/>
          </a:bodyPr>
          <a:lstStyle/>
          <a:p>
            <a:endParaRPr lang="en-GB" dirty="0"/>
          </a:p>
          <a:p>
            <a:r>
              <a:rPr lang="en-GB" sz="2000" b="1" dirty="0">
                <a:solidFill>
                  <a:srgbClr val="FF0000"/>
                </a:solidFill>
              </a:rPr>
              <a:t>How to use </a:t>
            </a:r>
            <a:r>
              <a:rPr lang="en-GB" sz="2000" b="1" dirty="0" err="1">
                <a:solidFill>
                  <a:srgbClr val="FF0000"/>
                </a:solidFill>
              </a:rPr>
              <a:t>re.findall</a:t>
            </a:r>
            <a:r>
              <a:rPr lang="en-GB" sz="2000" b="1" dirty="0">
                <a:solidFill>
                  <a:srgbClr val="FF0000"/>
                </a:solidFill>
              </a:rPr>
              <a:t>()</a:t>
            </a:r>
          </a:p>
          <a:p>
            <a:r>
              <a:rPr lang="en-GB" dirty="0"/>
              <a:t>Before moving further, let’s see the syntax of the </a:t>
            </a:r>
            <a:r>
              <a:rPr lang="en-GB" dirty="0" err="1"/>
              <a:t>re.findall</a:t>
            </a:r>
            <a:r>
              <a:rPr lang="en-GB" dirty="0"/>
              <a:t>() method.</a:t>
            </a:r>
          </a:p>
          <a:p>
            <a:endParaRPr lang="en-GB" dirty="0"/>
          </a:p>
          <a:p>
            <a:r>
              <a:rPr lang="en-GB" b="1" dirty="0">
                <a:solidFill>
                  <a:srgbClr val="FF0000"/>
                </a:solidFill>
              </a:rPr>
              <a:t>Syntax:</a:t>
            </a:r>
          </a:p>
          <a:p>
            <a:endParaRPr lang="en-GB" dirty="0"/>
          </a:p>
          <a:p>
            <a:r>
              <a:rPr lang="en-GB" dirty="0" err="1"/>
              <a:t>re.findall</a:t>
            </a:r>
            <a:r>
              <a:rPr lang="en-GB" dirty="0"/>
              <a:t>(pattern, string, flags=0)</a:t>
            </a:r>
          </a:p>
          <a:p>
            <a:endParaRPr lang="en-GB" dirty="0"/>
          </a:p>
          <a:p>
            <a:pPr marL="285750" indent="-285750">
              <a:buFont typeface="Wingdings" panose="05000000000000000000" pitchFamily="2" charset="2"/>
              <a:buChar char="q"/>
            </a:pPr>
            <a:r>
              <a:rPr lang="en-GB" b="1" dirty="0">
                <a:solidFill>
                  <a:srgbClr val="FF0000"/>
                </a:solidFill>
              </a:rPr>
              <a:t>pattern: </a:t>
            </a:r>
            <a:r>
              <a:rPr lang="en-GB" dirty="0"/>
              <a:t>regular expression pattern we want to find in the string or text</a:t>
            </a:r>
          </a:p>
          <a:p>
            <a:pPr marL="285750" indent="-285750">
              <a:buFont typeface="Wingdings" panose="05000000000000000000" pitchFamily="2" charset="2"/>
              <a:buChar char="q"/>
            </a:pPr>
            <a:r>
              <a:rPr lang="en-GB" b="1" dirty="0">
                <a:solidFill>
                  <a:srgbClr val="FF0000"/>
                </a:solidFill>
              </a:rPr>
              <a:t>string: </a:t>
            </a:r>
            <a:r>
              <a:rPr lang="en-GB" dirty="0"/>
              <a:t>It is the variable pointing to the target string (In which we want to look for occurrences of the pattern).</a:t>
            </a:r>
          </a:p>
          <a:p>
            <a:pPr marL="285750" indent="-285750">
              <a:buFont typeface="Wingdings" panose="05000000000000000000" pitchFamily="2" charset="2"/>
              <a:buChar char="q"/>
            </a:pPr>
            <a:r>
              <a:rPr lang="en-GB" b="1" dirty="0">
                <a:solidFill>
                  <a:srgbClr val="FF0000"/>
                </a:solidFill>
              </a:rPr>
              <a:t>Flags: </a:t>
            </a:r>
            <a:r>
              <a:rPr lang="en-GB" dirty="0"/>
              <a:t>It refers to optional regex flags. by default, no flags are applied. For example, the </a:t>
            </a:r>
            <a:r>
              <a:rPr lang="en-GB" dirty="0" err="1"/>
              <a:t>re.I</a:t>
            </a:r>
            <a:r>
              <a:rPr lang="en-GB" dirty="0"/>
              <a:t> flag is used for performing case-insensitive findings.</a:t>
            </a:r>
          </a:p>
          <a:p>
            <a:endParaRPr lang="en-GB" dirty="0"/>
          </a:p>
          <a:p>
            <a:r>
              <a:rPr lang="en-GB" dirty="0"/>
              <a:t>The regular expression pattern and target string are the mandatory arguments, and flags are optional.</a:t>
            </a:r>
          </a:p>
          <a:p>
            <a:endParaRPr lang="en-GB" dirty="0"/>
          </a:p>
          <a:p>
            <a:r>
              <a:rPr lang="en-GB" b="1" dirty="0">
                <a:solidFill>
                  <a:srgbClr val="FF0000"/>
                </a:solidFill>
              </a:rPr>
              <a:t>Return Value</a:t>
            </a:r>
          </a:p>
          <a:p>
            <a:endParaRPr lang="en-GB" dirty="0"/>
          </a:p>
          <a:p>
            <a:r>
              <a:rPr lang="en-GB" dirty="0"/>
              <a:t>The </a:t>
            </a:r>
            <a:r>
              <a:rPr lang="en-GB" dirty="0" err="1"/>
              <a:t>re.findall</a:t>
            </a:r>
            <a:r>
              <a:rPr lang="en-GB" dirty="0"/>
              <a:t>() scans the target string from left to right as per the regular expression pattern and returns all matches in the order they were found.</a:t>
            </a:r>
          </a:p>
        </p:txBody>
      </p:sp>
    </p:spTree>
    <p:extLst>
      <p:ext uri="{BB962C8B-B14F-4D97-AF65-F5344CB8AC3E}">
        <p14:creationId xmlns:p14="http://schemas.microsoft.com/office/powerpoint/2010/main" val="1694912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E82605-6D91-58F6-6CCF-F2E5CEEDEFC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3B8BDAC-7302-6ACE-D95E-D898D695A611}"/>
              </a:ext>
            </a:extLst>
          </p:cNvPr>
          <p:cNvPicPr>
            <a:picLocks noChangeAspect="1"/>
          </p:cNvPicPr>
          <p:nvPr/>
        </p:nvPicPr>
        <p:blipFill>
          <a:blip r:embed="rId2"/>
          <a:stretch>
            <a:fillRect/>
          </a:stretch>
        </p:blipFill>
        <p:spPr>
          <a:xfrm>
            <a:off x="1999629" y="643467"/>
            <a:ext cx="819274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6177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9801E-C02E-BC7B-F61E-5B6472AA51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3DED137-C464-C815-3B43-49B67F7FF912}"/>
              </a:ext>
            </a:extLst>
          </p:cNvPr>
          <p:cNvSpPr txBox="1"/>
          <p:nvPr/>
        </p:nvSpPr>
        <p:spPr>
          <a:xfrm>
            <a:off x="287079" y="474345"/>
            <a:ext cx="11270512" cy="4832092"/>
          </a:xfrm>
          <a:prstGeom prst="rect">
            <a:avLst/>
          </a:prstGeom>
          <a:noFill/>
        </p:spPr>
        <p:txBody>
          <a:bodyPr wrap="square">
            <a:spAutoFit/>
          </a:bodyPr>
          <a:lstStyle/>
          <a:p>
            <a:r>
              <a:rPr lang="en-GB" sz="2000" b="1" dirty="0">
                <a:solidFill>
                  <a:srgbClr val="FF0000"/>
                </a:solidFill>
              </a:rPr>
              <a:t>Example to find all matches to a regex pattern</a:t>
            </a:r>
          </a:p>
          <a:p>
            <a:r>
              <a:rPr lang="en-GB" dirty="0"/>
              <a:t>In this example, we will find all numbers present inside the target string. To achieve this, let’s write a regex pattern.</a:t>
            </a:r>
          </a:p>
          <a:p>
            <a:endParaRPr lang="en-GB" dirty="0"/>
          </a:p>
          <a:p>
            <a:r>
              <a:rPr lang="en-GB" dirty="0"/>
              <a:t>Pattern: \d+</a:t>
            </a:r>
          </a:p>
          <a:p>
            <a:endParaRPr lang="en-GB" dirty="0"/>
          </a:p>
          <a:p>
            <a:r>
              <a:rPr lang="en-GB" b="1" dirty="0">
                <a:solidFill>
                  <a:srgbClr val="FF0000"/>
                </a:solidFill>
              </a:rPr>
              <a:t>What does this pattern mean?</a:t>
            </a:r>
          </a:p>
          <a:p>
            <a:endParaRPr lang="en-GB" dirty="0"/>
          </a:p>
          <a:p>
            <a:pPr marL="285750" indent="-285750">
              <a:buFont typeface="Wingdings" panose="05000000000000000000" pitchFamily="2" charset="2"/>
              <a:buChar char="q"/>
            </a:pPr>
            <a:r>
              <a:rPr lang="en-GB" b="1" dirty="0"/>
              <a:t>The \d is a special regex sequence that matches any digit from 0 to 9 in a target string.</a:t>
            </a:r>
          </a:p>
          <a:p>
            <a:pPr marL="285750" indent="-285750">
              <a:buFont typeface="Wingdings" panose="05000000000000000000" pitchFamily="2" charset="2"/>
              <a:buChar char="q"/>
            </a:pPr>
            <a:r>
              <a:rPr lang="en-GB" b="1" dirty="0"/>
              <a:t>The +  metacharacter indicates number can contain at minimum one or maximum any number of digits.</a:t>
            </a:r>
          </a:p>
          <a:p>
            <a:endParaRPr lang="en-GB" dirty="0"/>
          </a:p>
          <a:p>
            <a:r>
              <a:rPr lang="en-GB" dirty="0"/>
              <a:t>In simple words, it means to match any number inside the following target string.</a:t>
            </a:r>
          </a:p>
          <a:p>
            <a:endParaRPr lang="en-GB" dirty="0"/>
          </a:p>
          <a:p>
            <a:r>
              <a:rPr lang="en-GB" dirty="0" err="1"/>
              <a:t>target_string</a:t>
            </a:r>
            <a:r>
              <a:rPr lang="en-GB" dirty="0"/>
              <a:t> = "Emma is a basketball player who was born on June 17, 1993. She played 112 matches with</a:t>
            </a:r>
          </a:p>
          <a:p>
            <a:r>
              <a:rPr lang="en-GB" dirty="0"/>
              <a:t> scoring average 26.12 points per game. Her weight is 51 kg.“</a:t>
            </a:r>
          </a:p>
          <a:p>
            <a:endParaRPr lang="en-GB" dirty="0"/>
          </a:p>
          <a:p>
            <a:r>
              <a:rPr lang="en-GB" dirty="0"/>
              <a:t>As we can see in the above string ’17’, ‘1993’, ‘112’, ’26’, ’12’, ’51’ number are present, so we should get all those numbers in the output.</a:t>
            </a:r>
          </a:p>
        </p:txBody>
      </p:sp>
    </p:spTree>
    <p:extLst>
      <p:ext uri="{BB962C8B-B14F-4D97-AF65-F5344CB8AC3E}">
        <p14:creationId xmlns:p14="http://schemas.microsoft.com/office/powerpoint/2010/main" val="185401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B6CA9C-A7FA-D188-9C9F-7263CCEE987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B6926F7-60B5-255F-B7F5-C661FDBF6971}"/>
              </a:ext>
            </a:extLst>
          </p:cNvPr>
          <p:cNvPicPr>
            <a:picLocks noChangeAspect="1"/>
          </p:cNvPicPr>
          <p:nvPr/>
        </p:nvPicPr>
        <p:blipFill>
          <a:blip r:embed="rId2"/>
          <a:stretch>
            <a:fillRect/>
          </a:stretch>
        </p:blipFill>
        <p:spPr>
          <a:xfrm>
            <a:off x="333353" y="512759"/>
            <a:ext cx="10905066" cy="406213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7D0A94-E7CE-7034-5681-47695E93F79E}"/>
              </a:ext>
            </a:extLst>
          </p:cNvPr>
          <p:cNvSpPr txBox="1"/>
          <p:nvPr/>
        </p:nvSpPr>
        <p:spPr>
          <a:xfrm>
            <a:off x="450763" y="5009422"/>
            <a:ext cx="10905065" cy="923330"/>
          </a:xfrm>
          <a:prstGeom prst="rect">
            <a:avLst/>
          </a:prstGeom>
          <a:noFill/>
        </p:spPr>
        <p:txBody>
          <a:bodyPr wrap="square">
            <a:spAutoFit/>
          </a:bodyPr>
          <a:lstStyle/>
          <a:p>
            <a:r>
              <a:rPr lang="en-GB" b="1" dirty="0" err="1">
                <a:solidFill>
                  <a:srgbClr val="FF0000"/>
                </a:solidFill>
              </a:rPr>
              <a:t>Note:</a:t>
            </a:r>
            <a:r>
              <a:rPr lang="en-GB" dirty="0" err="1"/>
              <a:t>First</a:t>
            </a:r>
            <a:r>
              <a:rPr lang="en-GB" dirty="0"/>
              <a:t> of all, I used a raw string to specify the regular expression pattern </a:t>
            </a:r>
            <a:r>
              <a:rPr lang="en-GB" dirty="0" err="1"/>
              <a:t>i.e</a:t>
            </a:r>
            <a:r>
              <a:rPr lang="en-GB" dirty="0"/>
              <a:t> r"\d+". As you may already know, the backslash has a special meaning in some cases because it may indicate an escape character or escape sequence to avoid that we must use raw </a:t>
            </a:r>
            <a:r>
              <a:rPr lang="en-GB" dirty="0" err="1"/>
              <a:t>strin</a:t>
            </a:r>
            <a:endParaRPr lang="en-GB" dirty="0"/>
          </a:p>
        </p:txBody>
      </p:sp>
    </p:spTree>
    <p:extLst>
      <p:ext uri="{BB962C8B-B14F-4D97-AF65-F5344CB8AC3E}">
        <p14:creationId xmlns:p14="http://schemas.microsoft.com/office/powerpoint/2010/main" val="3694967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D0495-6AFD-3169-39B0-EFDE44CD71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6C5C7C4-C60E-915A-9C5D-FCE5787163C9}"/>
              </a:ext>
            </a:extLst>
          </p:cNvPr>
          <p:cNvSpPr txBox="1"/>
          <p:nvPr/>
        </p:nvSpPr>
        <p:spPr>
          <a:xfrm>
            <a:off x="191386" y="308344"/>
            <a:ext cx="11578856" cy="3170099"/>
          </a:xfrm>
          <a:prstGeom prst="rect">
            <a:avLst/>
          </a:prstGeom>
          <a:noFill/>
        </p:spPr>
        <p:txBody>
          <a:bodyPr wrap="square">
            <a:spAutoFit/>
          </a:bodyPr>
          <a:lstStyle/>
          <a:p>
            <a:r>
              <a:rPr lang="en-GB" sz="2000" b="1" dirty="0" err="1">
                <a:solidFill>
                  <a:srgbClr val="FF0000"/>
                </a:solidFill>
              </a:rPr>
              <a:t>Finditer</a:t>
            </a:r>
            <a:r>
              <a:rPr lang="en-GB" sz="2000" b="1" dirty="0">
                <a:solidFill>
                  <a:srgbClr val="FF0000"/>
                </a:solidFill>
              </a:rPr>
              <a:t> method</a:t>
            </a:r>
          </a:p>
          <a:p>
            <a:r>
              <a:rPr lang="en-GB" dirty="0"/>
              <a:t>The </a:t>
            </a:r>
            <a:r>
              <a:rPr lang="en-GB" dirty="0" err="1"/>
              <a:t>re.finditer</a:t>
            </a:r>
            <a:r>
              <a:rPr lang="en-GB" dirty="0"/>
              <a:t>() works exactly the same as the </a:t>
            </a:r>
            <a:r>
              <a:rPr lang="en-GB" dirty="0" err="1"/>
              <a:t>re.findall</a:t>
            </a:r>
            <a:r>
              <a:rPr lang="en-GB" dirty="0"/>
              <a:t>() method except it returns an iterator yielding match objects matching the regex pattern in a string instead of a list.</a:t>
            </a:r>
          </a:p>
          <a:p>
            <a:endParaRPr lang="en-GB" dirty="0"/>
          </a:p>
          <a:p>
            <a:r>
              <a:rPr lang="en-GB" dirty="0"/>
              <a:t>It scans the string from left to right, and matches are returned in the iterator form. Later, we can use this iterator object to extract all matches.</a:t>
            </a:r>
          </a:p>
          <a:p>
            <a:endParaRPr lang="en-GB" dirty="0"/>
          </a:p>
          <a:p>
            <a:r>
              <a:rPr lang="en-GB" dirty="0"/>
              <a:t>In simple words, </a:t>
            </a:r>
            <a:r>
              <a:rPr lang="en-GB" dirty="0" err="1"/>
              <a:t>finditer</a:t>
            </a:r>
            <a:r>
              <a:rPr lang="en-GB" dirty="0"/>
              <a:t>() returns an iterator over </a:t>
            </a:r>
            <a:r>
              <a:rPr lang="en-GB" dirty="0" err="1"/>
              <a:t>MatchObject</a:t>
            </a:r>
            <a:r>
              <a:rPr lang="en-GB" dirty="0"/>
              <a:t> objects.</a:t>
            </a:r>
          </a:p>
          <a:p>
            <a:endParaRPr lang="en-GB" dirty="0"/>
          </a:p>
          <a:p>
            <a:endParaRPr lang="en-GB" dirty="0"/>
          </a:p>
          <a:p>
            <a:r>
              <a:rPr lang="en-GB" dirty="0"/>
              <a:t>It returns None if it fails to locate the occurrences of the pattern or such a pattern doesn’t exist in a target string.</a:t>
            </a:r>
          </a:p>
        </p:txBody>
      </p:sp>
    </p:spTree>
    <p:extLst>
      <p:ext uri="{BB962C8B-B14F-4D97-AF65-F5344CB8AC3E}">
        <p14:creationId xmlns:p14="http://schemas.microsoft.com/office/powerpoint/2010/main" val="376087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EF0F1F-6DC6-4B8E-6AED-4963C88FFD6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7D97860-76C7-97F9-6F26-9F34DA5F3284}"/>
              </a:ext>
            </a:extLst>
          </p:cNvPr>
          <p:cNvPicPr>
            <a:picLocks noChangeAspect="1"/>
          </p:cNvPicPr>
          <p:nvPr/>
        </p:nvPicPr>
        <p:blipFill>
          <a:blip r:embed="rId2"/>
          <a:stretch>
            <a:fillRect/>
          </a:stretch>
        </p:blipFill>
        <p:spPr>
          <a:xfrm>
            <a:off x="1826984" y="643467"/>
            <a:ext cx="853803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520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80DA10-3266-C4A4-5A89-F2FEB75B2B89}"/>
              </a:ext>
            </a:extLst>
          </p:cNvPr>
          <p:cNvSpPr txBox="1"/>
          <p:nvPr/>
        </p:nvSpPr>
        <p:spPr>
          <a:xfrm>
            <a:off x="287079" y="233916"/>
            <a:ext cx="11472530" cy="2031325"/>
          </a:xfrm>
          <a:prstGeom prst="rect">
            <a:avLst/>
          </a:prstGeom>
          <a:noFill/>
        </p:spPr>
        <p:txBody>
          <a:bodyPr wrap="square">
            <a:spAutoFit/>
          </a:bodyPr>
          <a:lstStyle/>
          <a:p>
            <a:r>
              <a:rPr lang="en-GB" b="1" dirty="0">
                <a:solidFill>
                  <a:srgbClr val="FF0000"/>
                </a:solidFill>
              </a:rPr>
              <a:t>But why use </a:t>
            </a:r>
            <a:r>
              <a:rPr lang="en-GB" b="1" dirty="0" err="1">
                <a:solidFill>
                  <a:srgbClr val="FF0000"/>
                </a:solidFill>
              </a:rPr>
              <a:t>finditer</a:t>
            </a:r>
            <a:r>
              <a:rPr lang="en-GB" b="1" dirty="0">
                <a:solidFill>
                  <a:srgbClr val="FF0000"/>
                </a:solidFill>
              </a:rPr>
              <a:t>()?</a:t>
            </a:r>
          </a:p>
          <a:p>
            <a:endParaRPr lang="en-GB" dirty="0"/>
          </a:p>
          <a:p>
            <a:r>
              <a:rPr lang="en-GB" dirty="0"/>
              <a:t>In some scenarios, the number of matches is high, and you could risk filling up your memory by loading them all using </a:t>
            </a:r>
            <a:r>
              <a:rPr lang="en-GB" dirty="0" err="1"/>
              <a:t>findall</a:t>
            </a:r>
            <a:r>
              <a:rPr lang="en-GB" dirty="0"/>
              <a:t>(). Instead of that using the </a:t>
            </a:r>
            <a:r>
              <a:rPr lang="en-GB" dirty="0" err="1"/>
              <a:t>finditer</a:t>
            </a:r>
            <a:r>
              <a:rPr lang="en-GB" dirty="0"/>
              <a:t>(), you can get all possible matches in the form of an iterator object, which will improve performance.</a:t>
            </a:r>
          </a:p>
          <a:p>
            <a:endParaRPr lang="en-GB" dirty="0"/>
          </a:p>
          <a:p>
            <a:r>
              <a:rPr lang="en-GB" dirty="0"/>
              <a:t>It means, </a:t>
            </a:r>
            <a:r>
              <a:rPr lang="en-GB" dirty="0" err="1"/>
              <a:t>finditer</a:t>
            </a:r>
            <a:r>
              <a:rPr lang="en-GB" dirty="0"/>
              <a:t>() returns a callable object which will load results in memory when called.</a:t>
            </a:r>
          </a:p>
        </p:txBody>
      </p:sp>
    </p:spTree>
    <p:extLst>
      <p:ext uri="{BB962C8B-B14F-4D97-AF65-F5344CB8AC3E}">
        <p14:creationId xmlns:p14="http://schemas.microsoft.com/office/powerpoint/2010/main" val="37511182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10BB8-DCEB-6577-C7DA-C319A30B46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F52A59-B16B-27D4-A6E5-79BA0BE24F36}"/>
              </a:ext>
            </a:extLst>
          </p:cNvPr>
          <p:cNvPicPr>
            <a:picLocks noChangeAspect="1"/>
          </p:cNvPicPr>
          <p:nvPr/>
        </p:nvPicPr>
        <p:blipFill>
          <a:blip r:embed="rId2"/>
          <a:stretch>
            <a:fillRect/>
          </a:stretch>
        </p:blipFill>
        <p:spPr>
          <a:xfrm>
            <a:off x="148855" y="548053"/>
            <a:ext cx="11557591" cy="5017614"/>
          </a:xfrm>
          <a:prstGeom prst="rect">
            <a:avLst/>
          </a:prstGeom>
        </p:spPr>
      </p:pic>
    </p:spTree>
    <p:extLst>
      <p:ext uri="{BB962C8B-B14F-4D97-AF65-F5344CB8AC3E}">
        <p14:creationId xmlns:p14="http://schemas.microsoft.com/office/powerpoint/2010/main" val="31429546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84AFB-F9C6-DEF4-81E6-5126645A268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A83DF76-7C17-FE27-C807-3729AA4CD355}"/>
              </a:ext>
            </a:extLst>
          </p:cNvPr>
          <p:cNvPicPr>
            <a:picLocks noChangeAspect="1"/>
          </p:cNvPicPr>
          <p:nvPr/>
        </p:nvPicPr>
        <p:blipFill>
          <a:blip r:embed="rId2"/>
          <a:stretch>
            <a:fillRect/>
          </a:stretch>
        </p:blipFill>
        <p:spPr>
          <a:xfrm>
            <a:off x="1084852" y="556547"/>
            <a:ext cx="5705475" cy="4086225"/>
          </a:xfrm>
          <a:prstGeom prst="rect">
            <a:avLst/>
          </a:prstGeom>
        </p:spPr>
      </p:pic>
      <p:sp>
        <p:nvSpPr>
          <p:cNvPr id="5" name="TextBox 4">
            <a:extLst>
              <a:ext uri="{FF2B5EF4-FFF2-40B4-BE49-F238E27FC236}">
                <a16:creationId xmlns:a16="http://schemas.microsoft.com/office/drawing/2014/main" id="{464CA702-D47E-E7FE-DFD7-31344A11E412}"/>
              </a:ext>
            </a:extLst>
          </p:cNvPr>
          <p:cNvSpPr txBox="1"/>
          <p:nvPr/>
        </p:nvSpPr>
        <p:spPr>
          <a:xfrm>
            <a:off x="475806" y="4959195"/>
            <a:ext cx="8062137" cy="1192634"/>
          </a:xfrm>
          <a:prstGeom prst="rect">
            <a:avLst/>
          </a:prstGeom>
          <a:noFill/>
        </p:spPr>
        <p:txBody>
          <a:bodyPr wrap="square">
            <a:spAutoFit/>
          </a:bodyPr>
          <a:lstStyle/>
          <a:p>
            <a:pPr algn="l">
              <a:spcAft>
                <a:spcPts val="1500"/>
              </a:spcAft>
              <a:buNone/>
            </a:pPr>
            <a:r>
              <a:rPr lang="en-US" b="1" i="0" dirty="0">
                <a:solidFill>
                  <a:srgbClr val="FF0000"/>
                </a:solidFill>
                <a:effectLst/>
                <a:latin typeface="Inter-Regular"/>
              </a:rPr>
              <a:t>More use</a:t>
            </a:r>
          </a:p>
          <a:p>
            <a:pPr algn="l">
              <a:spcAft>
                <a:spcPts val="600"/>
              </a:spcAft>
              <a:buFont typeface="Arial" panose="020B0604020202020204" pitchFamily="34" charset="0"/>
              <a:buChar char="•"/>
            </a:pPr>
            <a:r>
              <a:rPr lang="en-US" b="1" i="0" dirty="0">
                <a:solidFill>
                  <a:srgbClr val="222222"/>
                </a:solidFill>
                <a:effectLst/>
                <a:latin typeface="Inter-Regular"/>
              </a:rPr>
              <a:t>Use </a:t>
            </a:r>
            <a:r>
              <a:rPr lang="en-US" b="1" i="0" dirty="0" err="1">
                <a:solidFill>
                  <a:srgbClr val="222222"/>
                </a:solidFill>
                <a:effectLst/>
                <a:latin typeface="Inter-Regular"/>
              </a:rPr>
              <a:t>finditer</a:t>
            </a:r>
            <a:r>
              <a:rPr lang="en-US" b="1" i="0" dirty="0">
                <a:solidFill>
                  <a:srgbClr val="222222"/>
                </a:solidFill>
                <a:effectLst/>
                <a:latin typeface="Inter-Regular"/>
              </a:rPr>
              <a:t> to find the indexes of all regex matches</a:t>
            </a:r>
            <a:endParaRPr lang="en-US" b="0" i="0" dirty="0">
              <a:solidFill>
                <a:srgbClr val="222222"/>
              </a:solidFill>
              <a:effectLst/>
              <a:latin typeface="Inter-Regular"/>
            </a:endParaRPr>
          </a:p>
          <a:p>
            <a:pPr algn="l">
              <a:spcAft>
                <a:spcPts val="600"/>
              </a:spcAft>
              <a:buFont typeface="Arial" panose="020B0604020202020204" pitchFamily="34" charset="0"/>
              <a:buChar char="•"/>
            </a:pPr>
            <a:r>
              <a:rPr lang="en-US" b="0" i="0" dirty="0">
                <a:solidFill>
                  <a:srgbClr val="222222"/>
                </a:solidFill>
                <a:effectLst/>
                <a:latin typeface="Inter-Regular"/>
              </a:rPr>
              <a:t>Regex </a:t>
            </a:r>
            <a:r>
              <a:rPr lang="en-US" b="0" i="0" dirty="0" err="1">
                <a:solidFill>
                  <a:srgbClr val="222222"/>
                </a:solidFill>
                <a:effectLst/>
                <a:latin typeface="Inter-Regular"/>
              </a:rPr>
              <a:t>findall</a:t>
            </a:r>
            <a:r>
              <a:rPr lang="en-US" b="0" i="0" dirty="0">
                <a:solidFill>
                  <a:srgbClr val="222222"/>
                </a:solidFill>
                <a:effectLst/>
                <a:latin typeface="Inter-Regular"/>
              </a:rPr>
              <a:t> special symbols from a string</a:t>
            </a:r>
          </a:p>
        </p:txBody>
      </p:sp>
    </p:spTree>
    <p:extLst>
      <p:ext uri="{BB962C8B-B14F-4D97-AF65-F5344CB8AC3E}">
        <p14:creationId xmlns:p14="http://schemas.microsoft.com/office/powerpoint/2010/main" val="32117060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B576E-D5FB-440E-2F5D-184BA38B9CC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237D80-173C-2375-C919-3F5911C207F5}"/>
              </a:ext>
            </a:extLst>
          </p:cNvPr>
          <p:cNvSpPr txBox="1"/>
          <p:nvPr/>
        </p:nvSpPr>
        <p:spPr>
          <a:xfrm>
            <a:off x="202019" y="116959"/>
            <a:ext cx="11706446" cy="2616101"/>
          </a:xfrm>
          <a:prstGeom prst="rect">
            <a:avLst/>
          </a:prstGeom>
          <a:noFill/>
        </p:spPr>
        <p:txBody>
          <a:bodyPr wrap="square">
            <a:spAutoFit/>
          </a:bodyPr>
          <a:lstStyle/>
          <a:p>
            <a:r>
              <a:rPr lang="en-GB" sz="2000" b="1" dirty="0">
                <a:solidFill>
                  <a:srgbClr val="FF0000"/>
                </a:solidFill>
              </a:rPr>
              <a:t>Regex find all word starting with specific letters</a:t>
            </a:r>
          </a:p>
          <a:p>
            <a:r>
              <a:rPr lang="en-GB" dirty="0"/>
              <a:t>In this example, we will see solve following 2 scenarios</a:t>
            </a:r>
          </a:p>
          <a:p>
            <a:endParaRPr lang="en-GB" dirty="0"/>
          </a:p>
          <a:p>
            <a:r>
              <a:rPr lang="en-GB" dirty="0"/>
              <a:t>find all words that start with a specific letter/character</a:t>
            </a:r>
          </a:p>
          <a:p>
            <a:r>
              <a:rPr lang="en-GB" dirty="0"/>
              <a:t>find all words that start with a specific substring</a:t>
            </a:r>
          </a:p>
          <a:p>
            <a:endParaRPr lang="en-GB" dirty="0"/>
          </a:p>
          <a:p>
            <a:r>
              <a:rPr lang="en-GB" b="1" dirty="0">
                <a:solidFill>
                  <a:srgbClr val="FF0000"/>
                </a:solidFill>
              </a:rPr>
              <a:t>Now, let’s assume you have the following string:</a:t>
            </a:r>
          </a:p>
          <a:p>
            <a:endParaRPr lang="en-GB" dirty="0"/>
          </a:p>
          <a:p>
            <a:r>
              <a:rPr lang="en-GB" dirty="0" err="1"/>
              <a:t>target_string</a:t>
            </a:r>
            <a:r>
              <a:rPr lang="en-GB" dirty="0"/>
              <a:t> = "Jessa is a Python developer. She also gives Python programming training"</a:t>
            </a:r>
          </a:p>
        </p:txBody>
      </p:sp>
      <p:sp>
        <p:nvSpPr>
          <p:cNvPr id="6" name="TextBox 5">
            <a:extLst>
              <a:ext uri="{FF2B5EF4-FFF2-40B4-BE49-F238E27FC236}">
                <a16:creationId xmlns:a16="http://schemas.microsoft.com/office/drawing/2014/main" id="{DD00A868-76CD-A007-B98F-A395DC505F82}"/>
              </a:ext>
            </a:extLst>
          </p:cNvPr>
          <p:cNvSpPr txBox="1"/>
          <p:nvPr/>
        </p:nvSpPr>
        <p:spPr>
          <a:xfrm>
            <a:off x="202019" y="3316000"/>
            <a:ext cx="11780874" cy="2031325"/>
          </a:xfrm>
          <a:prstGeom prst="rect">
            <a:avLst/>
          </a:prstGeom>
          <a:noFill/>
        </p:spPr>
        <p:txBody>
          <a:bodyPr wrap="square">
            <a:spAutoFit/>
          </a:bodyPr>
          <a:lstStyle/>
          <a:p>
            <a:r>
              <a:rPr lang="en-GB" b="1" dirty="0"/>
              <a:t>Now let’s find all word that starts with letter p. Also, find all words that start with substring ‘</a:t>
            </a:r>
            <a:r>
              <a:rPr lang="en-GB" b="1" dirty="0" err="1"/>
              <a:t>py</a:t>
            </a:r>
            <a:r>
              <a:rPr lang="en-GB" b="1" dirty="0"/>
              <a:t>‘</a:t>
            </a:r>
          </a:p>
          <a:p>
            <a:endParaRPr lang="en-GB" dirty="0"/>
          </a:p>
          <a:p>
            <a:r>
              <a:rPr lang="en-GB" b="1" dirty="0">
                <a:solidFill>
                  <a:srgbClr val="FF0000"/>
                </a:solidFill>
              </a:rPr>
              <a:t>Pattern: \b[p]\w+\b</a:t>
            </a:r>
          </a:p>
          <a:p>
            <a:endParaRPr lang="en-GB" dirty="0"/>
          </a:p>
          <a:p>
            <a:r>
              <a:rPr lang="en-GB" dirty="0"/>
              <a:t>The \b is a word boundary, then p in square bracket [] means the word must start with the letter ‘p‘.</a:t>
            </a:r>
          </a:p>
          <a:p>
            <a:r>
              <a:rPr lang="en-GB" dirty="0"/>
              <a:t>Next, \w+ means one or more alphanumerical characters after a letter ‘p’</a:t>
            </a:r>
          </a:p>
          <a:p>
            <a:r>
              <a:rPr lang="en-GB" dirty="0"/>
              <a:t>In the end, we used \b to indicate word boundary i.e. end of the word.</a:t>
            </a:r>
          </a:p>
        </p:txBody>
      </p:sp>
    </p:spTree>
    <p:extLst>
      <p:ext uri="{BB962C8B-B14F-4D97-AF65-F5344CB8AC3E}">
        <p14:creationId xmlns:p14="http://schemas.microsoft.com/office/powerpoint/2010/main" val="3199274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6DDAA-4206-0D97-0A23-B5ECAA46D32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02674C-4114-EA3C-4E9C-B7BED38420B6}"/>
              </a:ext>
            </a:extLst>
          </p:cNvPr>
          <p:cNvSpPr txBox="1"/>
          <p:nvPr/>
        </p:nvSpPr>
        <p:spPr>
          <a:xfrm>
            <a:off x="85060" y="116959"/>
            <a:ext cx="9058940" cy="646331"/>
          </a:xfrm>
          <a:prstGeom prst="rect">
            <a:avLst/>
          </a:prstGeom>
          <a:noFill/>
        </p:spPr>
        <p:txBody>
          <a:bodyPr wrap="square">
            <a:spAutoFit/>
          </a:bodyPr>
          <a:lstStyle/>
          <a:p>
            <a:r>
              <a:rPr lang="en-GB" b="1" dirty="0">
                <a:solidFill>
                  <a:srgbClr val="FF0000"/>
                </a:solidFill>
              </a:rPr>
              <a:t>Example 2: How to use regular expression in Python</a:t>
            </a:r>
          </a:p>
          <a:p>
            <a:r>
              <a:rPr lang="en-GB" dirty="0"/>
              <a:t>Let's see how to use all regex methods.</a:t>
            </a:r>
          </a:p>
        </p:txBody>
      </p:sp>
      <p:pic>
        <p:nvPicPr>
          <p:cNvPr id="5" name="Picture 4">
            <a:extLst>
              <a:ext uri="{FF2B5EF4-FFF2-40B4-BE49-F238E27FC236}">
                <a16:creationId xmlns:a16="http://schemas.microsoft.com/office/drawing/2014/main" id="{E688159C-D323-A42A-81FA-8A381D09B157}"/>
              </a:ext>
            </a:extLst>
          </p:cNvPr>
          <p:cNvPicPr>
            <a:picLocks noChangeAspect="1"/>
          </p:cNvPicPr>
          <p:nvPr/>
        </p:nvPicPr>
        <p:blipFill>
          <a:blip r:embed="rId2"/>
          <a:stretch>
            <a:fillRect/>
          </a:stretch>
        </p:blipFill>
        <p:spPr>
          <a:xfrm>
            <a:off x="0" y="892691"/>
            <a:ext cx="5715000" cy="5848350"/>
          </a:xfrm>
          <a:prstGeom prst="rect">
            <a:avLst/>
          </a:prstGeom>
        </p:spPr>
      </p:pic>
      <p:pic>
        <p:nvPicPr>
          <p:cNvPr id="7" name="Picture 6">
            <a:extLst>
              <a:ext uri="{FF2B5EF4-FFF2-40B4-BE49-F238E27FC236}">
                <a16:creationId xmlns:a16="http://schemas.microsoft.com/office/drawing/2014/main" id="{BD011F0B-970C-F170-33F0-6801B249CD79}"/>
              </a:ext>
            </a:extLst>
          </p:cNvPr>
          <p:cNvPicPr>
            <a:picLocks noChangeAspect="1"/>
          </p:cNvPicPr>
          <p:nvPr/>
        </p:nvPicPr>
        <p:blipFill>
          <a:blip r:embed="rId3"/>
          <a:stretch>
            <a:fillRect/>
          </a:stretch>
        </p:blipFill>
        <p:spPr>
          <a:xfrm>
            <a:off x="5715000" y="763290"/>
            <a:ext cx="6098026" cy="5498576"/>
          </a:xfrm>
          <a:prstGeom prst="rect">
            <a:avLst/>
          </a:prstGeom>
        </p:spPr>
      </p:pic>
    </p:spTree>
    <p:extLst>
      <p:ext uri="{BB962C8B-B14F-4D97-AF65-F5344CB8AC3E}">
        <p14:creationId xmlns:p14="http://schemas.microsoft.com/office/powerpoint/2010/main" val="677180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C5BEA-7E4C-AD84-38B5-52E910257B9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94E04E-194B-F8FE-2A8A-7E829F76962A}"/>
              </a:ext>
            </a:extLst>
          </p:cNvPr>
          <p:cNvPicPr>
            <a:picLocks noChangeAspect="1"/>
          </p:cNvPicPr>
          <p:nvPr/>
        </p:nvPicPr>
        <p:blipFill>
          <a:blip r:embed="rId2"/>
          <a:stretch>
            <a:fillRect/>
          </a:stretch>
        </p:blipFill>
        <p:spPr>
          <a:xfrm>
            <a:off x="800100" y="1243012"/>
            <a:ext cx="10591800" cy="4371975"/>
          </a:xfrm>
          <a:prstGeom prst="rect">
            <a:avLst/>
          </a:prstGeom>
        </p:spPr>
      </p:pic>
    </p:spTree>
    <p:extLst>
      <p:ext uri="{BB962C8B-B14F-4D97-AF65-F5344CB8AC3E}">
        <p14:creationId xmlns:p14="http://schemas.microsoft.com/office/powerpoint/2010/main" val="474293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61874-5B67-305E-42C7-4A1091115D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94D3CD-9480-4B8F-2BEA-848A24E343B2}"/>
              </a:ext>
            </a:extLst>
          </p:cNvPr>
          <p:cNvSpPr txBox="1"/>
          <p:nvPr/>
        </p:nvSpPr>
        <p:spPr>
          <a:xfrm>
            <a:off x="148855" y="191386"/>
            <a:ext cx="11876567" cy="1508105"/>
          </a:xfrm>
          <a:prstGeom prst="rect">
            <a:avLst/>
          </a:prstGeom>
          <a:noFill/>
        </p:spPr>
        <p:txBody>
          <a:bodyPr wrap="square">
            <a:spAutoFit/>
          </a:bodyPr>
          <a:lstStyle/>
          <a:p>
            <a:r>
              <a:rPr lang="en-GB" sz="2000" b="1" dirty="0">
                <a:solidFill>
                  <a:srgbClr val="FF0000"/>
                </a:solidFill>
              </a:rPr>
              <a:t>Regex to find all word that starts and ends with a specific letter</a:t>
            </a:r>
          </a:p>
          <a:p>
            <a:r>
              <a:rPr lang="en-GB" dirty="0"/>
              <a:t>In this example, we will see solve following 2 scenarios</a:t>
            </a:r>
          </a:p>
          <a:p>
            <a:endParaRPr lang="en-GB" dirty="0"/>
          </a:p>
          <a:p>
            <a:r>
              <a:rPr lang="en-GB" dirty="0"/>
              <a:t>find all words that start and ends with a specific letter</a:t>
            </a:r>
          </a:p>
          <a:p>
            <a:r>
              <a:rPr lang="en-GB" dirty="0"/>
              <a:t>find all words that start and ends with a specific substring</a:t>
            </a:r>
          </a:p>
        </p:txBody>
      </p:sp>
    </p:spTree>
    <p:extLst>
      <p:ext uri="{BB962C8B-B14F-4D97-AF65-F5344CB8AC3E}">
        <p14:creationId xmlns:p14="http://schemas.microsoft.com/office/powerpoint/2010/main" val="2375321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8F52E-6032-41C5-381C-8B0F79464A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6EFD195-9139-935B-EF8E-810CE1E4592A}"/>
              </a:ext>
            </a:extLst>
          </p:cNvPr>
          <p:cNvPicPr>
            <a:picLocks noChangeAspect="1"/>
          </p:cNvPicPr>
          <p:nvPr/>
        </p:nvPicPr>
        <p:blipFill>
          <a:blip r:embed="rId2"/>
          <a:stretch>
            <a:fillRect/>
          </a:stretch>
        </p:blipFill>
        <p:spPr>
          <a:xfrm>
            <a:off x="118066" y="85392"/>
            <a:ext cx="10382250" cy="5857875"/>
          </a:xfrm>
          <a:prstGeom prst="rect">
            <a:avLst/>
          </a:prstGeom>
        </p:spPr>
      </p:pic>
      <p:pic>
        <p:nvPicPr>
          <p:cNvPr id="5" name="Picture 4">
            <a:extLst>
              <a:ext uri="{FF2B5EF4-FFF2-40B4-BE49-F238E27FC236}">
                <a16:creationId xmlns:a16="http://schemas.microsoft.com/office/drawing/2014/main" id="{0B0B9C41-CA72-AB66-97CF-CA1243E3FE12}"/>
              </a:ext>
            </a:extLst>
          </p:cNvPr>
          <p:cNvPicPr>
            <a:picLocks noChangeAspect="1"/>
          </p:cNvPicPr>
          <p:nvPr/>
        </p:nvPicPr>
        <p:blipFill>
          <a:blip r:embed="rId3"/>
          <a:stretch>
            <a:fillRect/>
          </a:stretch>
        </p:blipFill>
        <p:spPr>
          <a:xfrm>
            <a:off x="8730105" y="5045370"/>
            <a:ext cx="3152775" cy="1466850"/>
          </a:xfrm>
          <a:prstGeom prst="rect">
            <a:avLst/>
          </a:prstGeom>
        </p:spPr>
      </p:pic>
    </p:spTree>
    <p:extLst>
      <p:ext uri="{BB962C8B-B14F-4D97-AF65-F5344CB8AC3E}">
        <p14:creationId xmlns:p14="http://schemas.microsoft.com/office/powerpoint/2010/main" val="35391916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B153B-7AC3-7D80-23B1-EAB48973C01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1E318D-0A43-6B1A-C46D-38C0EE1CFFD8}"/>
              </a:ext>
            </a:extLst>
          </p:cNvPr>
          <p:cNvSpPr txBox="1"/>
          <p:nvPr/>
        </p:nvSpPr>
        <p:spPr>
          <a:xfrm>
            <a:off x="159488" y="191386"/>
            <a:ext cx="11685182" cy="984885"/>
          </a:xfrm>
          <a:prstGeom prst="rect">
            <a:avLst/>
          </a:prstGeom>
          <a:noFill/>
        </p:spPr>
        <p:txBody>
          <a:bodyPr wrap="square">
            <a:spAutoFit/>
          </a:bodyPr>
          <a:lstStyle/>
          <a:p>
            <a:r>
              <a:rPr lang="en-GB" sz="2000" b="1" dirty="0">
                <a:solidFill>
                  <a:srgbClr val="FF0000"/>
                </a:solidFill>
              </a:rPr>
              <a:t>Regex to find all words containing a certain letter:</a:t>
            </a:r>
          </a:p>
          <a:p>
            <a:endParaRPr lang="en-GB" sz="2000" b="1" dirty="0">
              <a:solidFill>
                <a:srgbClr val="FF0000"/>
              </a:solidFill>
            </a:endParaRPr>
          </a:p>
          <a:p>
            <a:r>
              <a:rPr lang="en-GB" dirty="0"/>
              <a:t>In this example, we will see how to find words that contain the letter ‘</a:t>
            </a:r>
            <a:r>
              <a:rPr lang="en-GB" dirty="0" err="1"/>
              <a:t>i</a:t>
            </a:r>
            <a:r>
              <a:rPr lang="en-GB" dirty="0"/>
              <a:t>’.</a:t>
            </a:r>
          </a:p>
        </p:txBody>
      </p:sp>
      <p:pic>
        <p:nvPicPr>
          <p:cNvPr id="5" name="Picture 4">
            <a:extLst>
              <a:ext uri="{FF2B5EF4-FFF2-40B4-BE49-F238E27FC236}">
                <a16:creationId xmlns:a16="http://schemas.microsoft.com/office/drawing/2014/main" id="{92E55580-2FB5-2652-B7A1-D86FF1A0D900}"/>
              </a:ext>
            </a:extLst>
          </p:cNvPr>
          <p:cNvPicPr>
            <a:picLocks noChangeAspect="1"/>
          </p:cNvPicPr>
          <p:nvPr/>
        </p:nvPicPr>
        <p:blipFill>
          <a:blip r:embed="rId2"/>
          <a:stretch>
            <a:fillRect/>
          </a:stretch>
        </p:blipFill>
        <p:spPr>
          <a:xfrm>
            <a:off x="1856378" y="1734214"/>
            <a:ext cx="7820025" cy="4133850"/>
          </a:xfrm>
          <a:prstGeom prst="rect">
            <a:avLst/>
          </a:prstGeom>
        </p:spPr>
      </p:pic>
    </p:spTree>
    <p:extLst>
      <p:ext uri="{BB962C8B-B14F-4D97-AF65-F5344CB8AC3E}">
        <p14:creationId xmlns:p14="http://schemas.microsoft.com/office/powerpoint/2010/main" val="3858556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27CDF-7DC8-6038-7595-BCB7F2BEE2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FACD6D-3F8A-02EE-8366-CD0588ABAAA6}"/>
              </a:ext>
            </a:extLst>
          </p:cNvPr>
          <p:cNvSpPr txBox="1"/>
          <p:nvPr/>
        </p:nvSpPr>
        <p:spPr>
          <a:xfrm>
            <a:off x="170121" y="170121"/>
            <a:ext cx="11812772" cy="1231106"/>
          </a:xfrm>
          <a:prstGeom prst="rect">
            <a:avLst/>
          </a:prstGeom>
          <a:noFill/>
        </p:spPr>
        <p:txBody>
          <a:bodyPr wrap="square">
            <a:spAutoFit/>
          </a:bodyPr>
          <a:lstStyle/>
          <a:p>
            <a:r>
              <a:rPr lang="en-GB" sz="2000" b="1" dirty="0">
                <a:solidFill>
                  <a:srgbClr val="FF0000"/>
                </a:solidFill>
              </a:rPr>
              <a:t>Regex </a:t>
            </a:r>
            <a:r>
              <a:rPr lang="en-GB" sz="2000" b="1" dirty="0" err="1">
                <a:solidFill>
                  <a:srgbClr val="FF0000"/>
                </a:solidFill>
              </a:rPr>
              <a:t>findall</a:t>
            </a:r>
            <a:r>
              <a:rPr lang="en-GB" sz="2000" b="1" dirty="0">
                <a:solidFill>
                  <a:srgbClr val="FF0000"/>
                </a:solidFill>
              </a:rPr>
              <a:t> repeated characters</a:t>
            </a:r>
          </a:p>
          <a:p>
            <a:r>
              <a:rPr lang="en-GB" dirty="0"/>
              <a:t>For example, you have a string: ""Jessa </a:t>
            </a:r>
            <a:r>
              <a:rPr lang="en-GB" dirty="0" err="1"/>
              <a:t>Erriika</a:t>
            </a:r>
            <a:r>
              <a:rPr lang="en-GB" dirty="0"/>
              <a:t>""</a:t>
            </a:r>
          </a:p>
          <a:p>
            <a:endParaRPr lang="en-GB" dirty="0"/>
          </a:p>
          <a:p>
            <a:r>
              <a:rPr lang="en-GB" dirty="0"/>
              <a:t>As the result you want to have the following matches: (J, e, ss, a, E, </a:t>
            </a:r>
            <a:r>
              <a:rPr lang="en-GB" dirty="0" err="1"/>
              <a:t>rr</a:t>
            </a:r>
            <a:r>
              <a:rPr lang="en-GB" dirty="0"/>
              <a:t>, ii, k, a)</a:t>
            </a:r>
          </a:p>
        </p:txBody>
      </p:sp>
      <p:pic>
        <p:nvPicPr>
          <p:cNvPr id="5" name="Picture 4">
            <a:extLst>
              <a:ext uri="{FF2B5EF4-FFF2-40B4-BE49-F238E27FC236}">
                <a16:creationId xmlns:a16="http://schemas.microsoft.com/office/drawing/2014/main" id="{E0C212D8-0961-699A-8751-9E93627F6063}"/>
              </a:ext>
            </a:extLst>
          </p:cNvPr>
          <p:cNvPicPr>
            <a:picLocks noChangeAspect="1"/>
          </p:cNvPicPr>
          <p:nvPr/>
        </p:nvPicPr>
        <p:blipFill>
          <a:blip r:embed="rId2"/>
          <a:stretch>
            <a:fillRect/>
          </a:stretch>
        </p:blipFill>
        <p:spPr>
          <a:xfrm>
            <a:off x="2458336" y="1913085"/>
            <a:ext cx="5829300" cy="4010025"/>
          </a:xfrm>
          <a:prstGeom prst="rect">
            <a:avLst/>
          </a:prstGeom>
        </p:spPr>
      </p:pic>
    </p:spTree>
    <p:extLst>
      <p:ext uri="{BB962C8B-B14F-4D97-AF65-F5344CB8AC3E}">
        <p14:creationId xmlns:p14="http://schemas.microsoft.com/office/powerpoint/2010/main" val="1595841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FAE95-A72C-E6BD-7CDB-E98B0C0BDE7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9CE302-DCE8-390E-7135-DCFE0AF7807C}"/>
              </a:ext>
            </a:extLst>
          </p:cNvPr>
          <p:cNvSpPr txBox="1"/>
          <p:nvPr/>
        </p:nvSpPr>
        <p:spPr>
          <a:xfrm>
            <a:off x="212651" y="212651"/>
            <a:ext cx="11717079" cy="1785104"/>
          </a:xfrm>
          <a:prstGeom prst="rect">
            <a:avLst/>
          </a:prstGeom>
          <a:noFill/>
        </p:spPr>
        <p:txBody>
          <a:bodyPr wrap="square">
            <a:spAutoFit/>
          </a:bodyPr>
          <a:lstStyle/>
          <a:p>
            <a:r>
              <a:rPr lang="en-GB" sz="2000" b="1" dirty="0">
                <a:solidFill>
                  <a:srgbClr val="FF0000"/>
                </a:solidFill>
              </a:rPr>
              <a:t>Python Regex Split String Using </a:t>
            </a:r>
            <a:r>
              <a:rPr lang="en-GB" sz="2000" b="1" dirty="0" err="1">
                <a:solidFill>
                  <a:srgbClr val="FF0000"/>
                </a:solidFill>
              </a:rPr>
              <a:t>re.split</a:t>
            </a:r>
            <a:r>
              <a:rPr lang="en-GB" sz="2000" b="1" dirty="0">
                <a:solidFill>
                  <a:srgbClr val="FF0000"/>
                </a:solidFill>
              </a:rPr>
              <a:t>()</a:t>
            </a:r>
          </a:p>
          <a:p>
            <a:endParaRPr lang="en-GB" dirty="0"/>
          </a:p>
          <a:p>
            <a:r>
              <a:rPr lang="en-GB" dirty="0"/>
              <a:t>will learn how to split a string based on a regular expression pattern in Python. The Pythons re module’s </a:t>
            </a:r>
            <a:r>
              <a:rPr lang="en-GB" dirty="0" err="1"/>
              <a:t>re.split</a:t>
            </a:r>
            <a:r>
              <a:rPr lang="en-GB" dirty="0"/>
              <a:t>() method split the string by the occurrences of the regex pattern, returning a list containing the resulting substrings.</a:t>
            </a:r>
          </a:p>
          <a:p>
            <a:endParaRPr lang="en-GB" dirty="0"/>
          </a:p>
          <a:p>
            <a:r>
              <a:rPr lang="en-GB" dirty="0"/>
              <a:t>After reading this concept you will be able to perform the following split operations using regex in Python.</a:t>
            </a:r>
          </a:p>
        </p:txBody>
      </p:sp>
      <p:pic>
        <p:nvPicPr>
          <p:cNvPr id="5" name="Picture 4">
            <a:extLst>
              <a:ext uri="{FF2B5EF4-FFF2-40B4-BE49-F238E27FC236}">
                <a16:creationId xmlns:a16="http://schemas.microsoft.com/office/drawing/2014/main" id="{0D5CB25E-FBF5-41A0-5619-5E21ECA0FAF3}"/>
              </a:ext>
            </a:extLst>
          </p:cNvPr>
          <p:cNvPicPr>
            <a:picLocks noChangeAspect="1"/>
          </p:cNvPicPr>
          <p:nvPr/>
        </p:nvPicPr>
        <p:blipFill>
          <a:blip r:embed="rId3"/>
          <a:stretch>
            <a:fillRect/>
          </a:stretch>
        </p:blipFill>
        <p:spPr>
          <a:xfrm>
            <a:off x="1794782" y="2660876"/>
            <a:ext cx="7905750" cy="3190875"/>
          </a:xfrm>
          <a:prstGeom prst="rect">
            <a:avLst/>
          </a:prstGeom>
        </p:spPr>
      </p:pic>
    </p:spTree>
    <p:extLst>
      <p:ext uri="{BB962C8B-B14F-4D97-AF65-F5344CB8AC3E}">
        <p14:creationId xmlns:p14="http://schemas.microsoft.com/office/powerpoint/2010/main" val="1247766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2A434-332E-7AFD-CF1A-D50A12A685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FD9BD4-8099-7CDF-A198-7C797893F04A}"/>
              </a:ext>
            </a:extLst>
          </p:cNvPr>
          <p:cNvSpPr txBox="1"/>
          <p:nvPr/>
        </p:nvSpPr>
        <p:spPr>
          <a:xfrm>
            <a:off x="361507" y="751344"/>
            <a:ext cx="8782493" cy="4862870"/>
          </a:xfrm>
          <a:prstGeom prst="rect">
            <a:avLst/>
          </a:prstGeom>
          <a:noFill/>
        </p:spPr>
        <p:txBody>
          <a:bodyPr wrap="square">
            <a:spAutoFit/>
          </a:bodyPr>
          <a:lstStyle/>
          <a:p>
            <a:r>
              <a:rPr lang="en-GB" sz="2000" b="1" dirty="0">
                <a:solidFill>
                  <a:srgbClr val="FF0000"/>
                </a:solidFill>
              </a:rPr>
              <a:t>Contents</a:t>
            </a:r>
          </a:p>
          <a:p>
            <a:endParaRPr lang="en-GB" sz="2000" b="1" dirty="0">
              <a:solidFill>
                <a:srgbClr val="FF0000"/>
              </a:solidFill>
            </a:endParaRPr>
          </a:p>
          <a:p>
            <a:pPr marL="285750" indent="-285750">
              <a:buFont typeface="Wingdings" panose="05000000000000000000" pitchFamily="2" charset="2"/>
              <a:buChar char="q"/>
            </a:pPr>
            <a:r>
              <a:rPr lang="en-GB" b="1" dirty="0"/>
              <a:t>How to use </a:t>
            </a:r>
            <a:r>
              <a:rPr lang="en-GB" b="1" dirty="0" err="1"/>
              <a:t>re.split</a:t>
            </a:r>
            <a:r>
              <a:rPr lang="en-GB" b="1" dirty="0"/>
              <a:t>() function</a:t>
            </a:r>
          </a:p>
          <a:p>
            <a:pPr marL="285750" indent="-285750">
              <a:buFont typeface="Wingdings" panose="05000000000000000000" pitchFamily="2" charset="2"/>
              <a:buChar char="q"/>
            </a:pPr>
            <a:r>
              <a:rPr lang="en-GB" b="1" dirty="0"/>
              <a:t>Syntax</a:t>
            </a:r>
          </a:p>
          <a:p>
            <a:pPr marL="285750" indent="-285750">
              <a:buFont typeface="Wingdings" panose="05000000000000000000" pitchFamily="2" charset="2"/>
              <a:buChar char="q"/>
            </a:pPr>
            <a:r>
              <a:rPr lang="en-GB" b="1" dirty="0"/>
              <a:t>Return value</a:t>
            </a:r>
          </a:p>
          <a:p>
            <a:pPr marL="285750" indent="-285750">
              <a:buFont typeface="Wingdings" panose="05000000000000000000" pitchFamily="2" charset="2"/>
              <a:buChar char="q"/>
            </a:pPr>
            <a:r>
              <a:rPr lang="en-GB" b="1" dirty="0"/>
              <a:t>Regex example to split a string into words</a:t>
            </a:r>
          </a:p>
          <a:p>
            <a:pPr marL="285750" indent="-285750">
              <a:buFont typeface="Wingdings" panose="05000000000000000000" pitchFamily="2" charset="2"/>
              <a:buChar char="q"/>
            </a:pPr>
            <a:r>
              <a:rPr lang="en-GB" b="1" dirty="0"/>
              <a:t>Limit the number of splits</a:t>
            </a:r>
          </a:p>
          <a:p>
            <a:pPr marL="285750" indent="-285750">
              <a:buFont typeface="Wingdings" panose="05000000000000000000" pitchFamily="2" charset="2"/>
              <a:buChar char="q"/>
            </a:pPr>
            <a:r>
              <a:rPr lang="en-GB" b="1" dirty="0"/>
              <a:t>Regex to Split string with multiple delimiters</a:t>
            </a:r>
          </a:p>
          <a:p>
            <a:pPr marL="285750" indent="-285750">
              <a:buFont typeface="Wingdings" panose="05000000000000000000" pitchFamily="2" charset="2"/>
              <a:buChar char="q"/>
            </a:pPr>
            <a:r>
              <a:rPr lang="en-GB" b="1" dirty="0"/>
              <a:t>Regex to split string on five delimiters</a:t>
            </a:r>
          </a:p>
          <a:p>
            <a:pPr marL="285750" indent="-285750">
              <a:buFont typeface="Wingdings" panose="05000000000000000000" pitchFamily="2" charset="2"/>
              <a:buChar char="q"/>
            </a:pPr>
            <a:r>
              <a:rPr lang="en-GB" b="1" dirty="0"/>
              <a:t>Regex to split String into words with multiple word boundary delimiters</a:t>
            </a:r>
          </a:p>
          <a:p>
            <a:pPr marL="285750" indent="-285750">
              <a:buFont typeface="Wingdings" panose="05000000000000000000" pitchFamily="2" charset="2"/>
              <a:buChar char="q"/>
            </a:pPr>
            <a:r>
              <a:rPr lang="en-GB" b="1" dirty="0"/>
              <a:t>Split strings by delimiters and specific word</a:t>
            </a:r>
          </a:p>
          <a:p>
            <a:pPr marL="285750" indent="-285750">
              <a:buFont typeface="Wingdings" panose="05000000000000000000" pitchFamily="2" charset="2"/>
              <a:buChar char="q"/>
            </a:pPr>
            <a:r>
              <a:rPr lang="en-GB" b="1" dirty="0"/>
              <a:t>Regex split a string and keep the separators</a:t>
            </a:r>
          </a:p>
          <a:p>
            <a:pPr marL="285750" indent="-285750">
              <a:buFont typeface="Wingdings" panose="05000000000000000000" pitchFamily="2" charset="2"/>
              <a:buChar char="q"/>
            </a:pPr>
            <a:r>
              <a:rPr lang="en-GB" b="1" dirty="0"/>
              <a:t>Regex split string by ignoring case</a:t>
            </a:r>
          </a:p>
          <a:p>
            <a:pPr marL="285750" indent="-285750">
              <a:buFont typeface="Wingdings" panose="05000000000000000000" pitchFamily="2" charset="2"/>
              <a:buChar char="q"/>
            </a:pPr>
            <a:r>
              <a:rPr lang="en-GB" b="1" dirty="0"/>
              <a:t>String’s split() method vs. regex split()</a:t>
            </a:r>
          </a:p>
          <a:p>
            <a:pPr marL="285750" indent="-285750">
              <a:buFont typeface="Wingdings" panose="05000000000000000000" pitchFamily="2" charset="2"/>
              <a:buChar char="q"/>
            </a:pPr>
            <a:r>
              <a:rPr lang="en-GB" b="1" dirty="0"/>
              <a:t>Split string by upper case words</a:t>
            </a:r>
          </a:p>
          <a:p>
            <a:endParaRPr lang="en-GB" dirty="0"/>
          </a:p>
          <a:p>
            <a:r>
              <a:rPr lang="en-GB" dirty="0"/>
              <a:t>.</a:t>
            </a:r>
          </a:p>
        </p:txBody>
      </p:sp>
    </p:spTree>
    <p:extLst>
      <p:ext uri="{BB962C8B-B14F-4D97-AF65-F5344CB8AC3E}">
        <p14:creationId xmlns:p14="http://schemas.microsoft.com/office/powerpoint/2010/main" val="95189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818C9-169A-197D-2E7E-01577B3317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82B140-2AA3-0EF1-9B8A-DBB46E7E9CF6}"/>
              </a:ext>
            </a:extLst>
          </p:cNvPr>
          <p:cNvSpPr txBox="1"/>
          <p:nvPr/>
        </p:nvSpPr>
        <p:spPr>
          <a:xfrm>
            <a:off x="340241" y="335846"/>
            <a:ext cx="11610753" cy="5940088"/>
          </a:xfrm>
          <a:prstGeom prst="rect">
            <a:avLst/>
          </a:prstGeom>
          <a:noFill/>
        </p:spPr>
        <p:txBody>
          <a:bodyPr wrap="square">
            <a:spAutoFit/>
          </a:bodyPr>
          <a:lstStyle/>
          <a:p>
            <a:r>
              <a:rPr lang="en-GB" sz="2000" b="1" dirty="0">
                <a:solidFill>
                  <a:srgbClr val="FF0000"/>
                </a:solidFill>
              </a:rPr>
              <a:t>How to use </a:t>
            </a:r>
            <a:r>
              <a:rPr lang="en-GB" sz="2000" b="1" dirty="0" err="1">
                <a:solidFill>
                  <a:srgbClr val="FF0000"/>
                </a:solidFill>
              </a:rPr>
              <a:t>re.split</a:t>
            </a:r>
            <a:r>
              <a:rPr lang="en-GB" sz="2000" b="1" dirty="0">
                <a:solidFill>
                  <a:srgbClr val="FF0000"/>
                </a:solidFill>
              </a:rPr>
              <a:t>() function</a:t>
            </a:r>
          </a:p>
          <a:p>
            <a:r>
              <a:rPr lang="en-GB" dirty="0"/>
              <a:t>Before moving further, let’s see the syntax of Python’s </a:t>
            </a:r>
            <a:r>
              <a:rPr lang="en-GB" dirty="0" err="1"/>
              <a:t>re.split</a:t>
            </a:r>
            <a:r>
              <a:rPr lang="en-GB" dirty="0"/>
              <a:t>() method.</a:t>
            </a:r>
          </a:p>
          <a:p>
            <a:endParaRPr lang="en-GB" dirty="0"/>
          </a:p>
          <a:p>
            <a:r>
              <a:rPr lang="en-GB" b="1" dirty="0">
                <a:solidFill>
                  <a:srgbClr val="FF0000"/>
                </a:solidFill>
              </a:rPr>
              <a:t>Syntax</a:t>
            </a:r>
          </a:p>
          <a:p>
            <a:r>
              <a:rPr lang="en-GB" dirty="0" err="1"/>
              <a:t>re.split</a:t>
            </a:r>
            <a:r>
              <a:rPr lang="en-GB" dirty="0"/>
              <a:t>(pattern, string, </a:t>
            </a:r>
            <a:r>
              <a:rPr lang="en-GB" dirty="0" err="1"/>
              <a:t>maxsplit</a:t>
            </a:r>
            <a:r>
              <a:rPr lang="en-GB" dirty="0"/>
              <a:t>=0, flags=0)</a:t>
            </a:r>
          </a:p>
          <a:p>
            <a:endParaRPr lang="en-GB" dirty="0"/>
          </a:p>
          <a:p>
            <a:r>
              <a:rPr lang="en-GB" dirty="0"/>
              <a:t>The regular expression pattern and target string are the mandatory arguments. The </a:t>
            </a:r>
            <a:r>
              <a:rPr lang="en-GB" dirty="0" err="1"/>
              <a:t>maxsplit</a:t>
            </a:r>
            <a:r>
              <a:rPr lang="en-GB" dirty="0"/>
              <a:t>, and flags are optional.</a:t>
            </a:r>
          </a:p>
          <a:p>
            <a:endParaRPr lang="en-GB" dirty="0"/>
          </a:p>
          <a:p>
            <a:r>
              <a:rPr lang="en-GB" b="1" dirty="0">
                <a:solidFill>
                  <a:srgbClr val="FF0000"/>
                </a:solidFill>
              </a:rPr>
              <a:t>pattern: </a:t>
            </a:r>
            <a:r>
              <a:rPr lang="en-GB" dirty="0"/>
              <a:t>the regular expression pattern used for splitting the target string.</a:t>
            </a:r>
          </a:p>
          <a:p>
            <a:endParaRPr lang="en-GB" dirty="0"/>
          </a:p>
          <a:p>
            <a:r>
              <a:rPr lang="en-GB" b="1" dirty="0">
                <a:solidFill>
                  <a:srgbClr val="FF0000"/>
                </a:solidFill>
              </a:rPr>
              <a:t>string: </a:t>
            </a:r>
            <a:r>
              <a:rPr lang="en-GB" dirty="0"/>
              <a:t>The variable pointing to the target string (i.e., the string we want to split).</a:t>
            </a:r>
          </a:p>
          <a:p>
            <a:endParaRPr lang="en-GB" dirty="0"/>
          </a:p>
          <a:p>
            <a:r>
              <a:rPr lang="en-GB" b="1" dirty="0" err="1">
                <a:solidFill>
                  <a:srgbClr val="FF0000"/>
                </a:solidFill>
              </a:rPr>
              <a:t>maxsplit</a:t>
            </a:r>
            <a:r>
              <a:rPr lang="en-GB" b="1" dirty="0">
                <a:solidFill>
                  <a:srgbClr val="FF0000"/>
                </a:solidFill>
              </a:rPr>
              <a:t>: </a:t>
            </a:r>
            <a:r>
              <a:rPr lang="en-GB" dirty="0"/>
              <a:t>The number of splits you wanted to perform. If </a:t>
            </a:r>
            <a:r>
              <a:rPr lang="en-GB" dirty="0" err="1"/>
              <a:t>maxsplit</a:t>
            </a:r>
            <a:r>
              <a:rPr lang="en-GB" dirty="0"/>
              <a:t> is 2, at most two splits occur, and the remainder of the string is returned as the final element of the list.</a:t>
            </a:r>
          </a:p>
          <a:p>
            <a:endParaRPr lang="en-GB" dirty="0"/>
          </a:p>
          <a:p>
            <a:r>
              <a:rPr lang="en-GB" b="1" dirty="0">
                <a:solidFill>
                  <a:srgbClr val="FF0000"/>
                </a:solidFill>
              </a:rPr>
              <a:t>flags: </a:t>
            </a:r>
            <a:r>
              <a:rPr lang="en-GB" dirty="0"/>
              <a:t>By default, no flags are applied.</a:t>
            </a:r>
          </a:p>
          <a:p>
            <a:endParaRPr lang="en-GB" dirty="0"/>
          </a:p>
          <a:p>
            <a:r>
              <a:rPr lang="en-GB" dirty="0"/>
              <a:t>There are many regex flags we can use. For example, the </a:t>
            </a:r>
            <a:r>
              <a:rPr lang="en-GB" dirty="0" err="1"/>
              <a:t>re.I</a:t>
            </a:r>
            <a:r>
              <a:rPr lang="en-GB" dirty="0"/>
              <a:t> is used for performing case-insensitive searching.</a:t>
            </a:r>
          </a:p>
          <a:p>
            <a:endParaRPr lang="en-GB" dirty="0"/>
          </a:p>
          <a:p>
            <a:r>
              <a:rPr lang="en-GB" b="1" dirty="0">
                <a:solidFill>
                  <a:srgbClr val="FF0000"/>
                </a:solidFill>
              </a:rPr>
              <a:t>Note: </a:t>
            </a:r>
            <a:r>
              <a:rPr lang="en-GB" dirty="0"/>
              <a:t>If capturing parentheses are used in the pattern, then the text of all groups in the pattern is also returned as part of the resulting list.</a:t>
            </a:r>
          </a:p>
        </p:txBody>
      </p:sp>
    </p:spTree>
    <p:extLst>
      <p:ext uri="{BB962C8B-B14F-4D97-AF65-F5344CB8AC3E}">
        <p14:creationId xmlns:p14="http://schemas.microsoft.com/office/powerpoint/2010/main" val="14217284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E89A-B8BE-32E4-814A-C6594D9659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BDF15A-39B7-14A8-8EDA-0161FF7C1A3E}"/>
              </a:ext>
            </a:extLst>
          </p:cNvPr>
          <p:cNvSpPr txBox="1"/>
          <p:nvPr/>
        </p:nvSpPr>
        <p:spPr>
          <a:xfrm>
            <a:off x="287079" y="202019"/>
            <a:ext cx="11376837" cy="1754326"/>
          </a:xfrm>
          <a:prstGeom prst="rect">
            <a:avLst/>
          </a:prstGeom>
          <a:noFill/>
        </p:spPr>
        <p:txBody>
          <a:bodyPr wrap="square">
            <a:spAutoFit/>
          </a:bodyPr>
          <a:lstStyle/>
          <a:p>
            <a:r>
              <a:rPr lang="en-GB" b="1" dirty="0">
                <a:solidFill>
                  <a:srgbClr val="FF0000"/>
                </a:solidFill>
              </a:rPr>
              <a:t>Return value</a:t>
            </a:r>
          </a:p>
          <a:p>
            <a:r>
              <a:rPr lang="en-GB" dirty="0"/>
              <a:t>It split the target string as per the regular expression pattern, and the matches are returned in the form of a list.</a:t>
            </a:r>
          </a:p>
          <a:p>
            <a:endParaRPr lang="en-GB" dirty="0"/>
          </a:p>
          <a:p>
            <a:r>
              <a:rPr lang="en-GB" dirty="0"/>
              <a:t>If the specified pattern is not found inside the target string, then the string is not split in any way, but the split method still generates a list since this is the way it’s designed. However, the list contains just one element, the target string itself.</a:t>
            </a:r>
          </a:p>
        </p:txBody>
      </p:sp>
      <p:sp>
        <p:nvSpPr>
          <p:cNvPr id="5" name="TextBox 4">
            <a:extLst>
              <a:ext uri="{FF2B5EF4-FFF2-40B4-BE49-F238E27FC236}">
                <a16:creationId xmlns:a16="http://schemas.microsoft.com/office/drawing/2014/main" id="{10C51BF5-32CF-7BAF-E6F7-8DBF42A86BD8}"/>
              </a:ext>
            </a:extLst>
          </p:cNvPr>
          <p:cNvSpPr txBox="1"/>
          <p:nvPr/>
        </p:nvSpPr>
        <p:spPr>
          <a:xfrm>
            <a:off x="287079" y="2626242"/>
            <a:ext cx="11589488" cy="2031325"/>
          </a:xfrm>
          <a:prstGeom prst="rect">
            <a:avLst/>
          </a:prstGeom>
          <a:noFill/>
        </p:spPr>
        <p:txBody>
          <a:bodyPr wrap="square">
            <a:spAutoFit/>
          </a:bodyPr>
          <a:lstStyle/>
          <a:p>
            <a:r>
              <a:rPr lang="en-GB" b="1" dirty="0">
                <a:solidFill>
                  <a:srgbClr val="FF0000"/>
                </a:solidFill>
              </a:rPr>
              <a:t>Regex example to split a string into words</a:t>
            </a:r>
          </a:p>
          <a:p>
            <a:endParaRPr lang="en-GB" b="1" dirty="0">
              <a:solidFill>
                <a:srgbClr val="FF0000"/>
              </a:solidFill>
            </a:endParaRPr>
          </a:p>
          <a:p>
            <a:r>
              <a:rPr lang="en-GB" dirty="0"/>
              <a:t>Now, let’s see how to use </a:t>
            </a:r>
            <a:r>
              <a:rPr lang="en-GB" dirty="0" err="1"/>
              <a:t>re.split</a:t>
            </a:r>
            <a:r>
              <a:rPr lang="en-GB" dirty="0"/>
              <a:t>() with the help of a simple example. In this example, we will split the target string at each white-space character using the \s special sequence.</a:t>
            </a:r>
          </a:p>
          <a:p>
            <a:endParaRPr lang="en-GB" dirty="0"/>
          </a:p>
          <a:p>
            <a:r>
              <a:rPr lang="en-GB" dirty="0"/>
              <a:t>Let’s add the + metacharacter at the end of \s. Now, The \s+ regex pattern will split the target string on the occurrence of one or more whitespace characters. Let’s see the demo.</a:t>
            </a:r>
          </a:p>
        </p:txBody>
      </p:sp>
    </p:spTree>
    <p:extLst>
      <p:ext uri="{BB962C8B-B14F-4D97-AF65-F5344CB8AC3E}">
        <p14:creationId xmlns:p14="http://schemas.microsoft.com/office/powerpoint/2010/main" val="26993892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9A825-3D15-E061-5FCE-69F67CCC9A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C5397BA-BBBD-E557-0DBC-7DA653AF4E23}"/>
              </a:ext>
            </a:extLst>
          </p:cNvPr>
          <p:cNvPicPr>
            <a:picLocks noChangeAspect="1"/>
          </p:cNvPicPr>
          <p:nvPr/>
        </p:nvPicPr>
        <p:blipFill>
          <a:blip r:embed="rId2"/>
          <a:stretch>
            <a:fillRect/>
          </a:stretch>
        </p:blipFill>
        <p:spPr>
          <a:xfrm>
            <a:off x="247650" y="1528762"/>
            <a:ext cx="11696700" cy="3800475"/>
          </a:xfrm>
          <a:prstGeom prst="rect">
            <a:avLst/>
          </a:prstGeom>
        </p:spPr>
      </p:pic>
    </p:spTree>
    <p:extLst>
      <p:ext uri="{BB962C8B-B14F-4D97-AF65-F5344CB8AC3E}">
        <p14:creationId xmlns:p14="http://schemas.microsoft.com/office/powerpoint/2010/main" val="283455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9F871-9EC1-3524-3479-6A7BC791E6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30B237B-2099-ADF9-87B3-A3998E6A262F}"/>
              </a:ext>
            </a:extLst>
          </p:cNvPr>
          <p:cNvSpPr txBox="1"/>
          <p:nvPr/>
        </p:nvSpPr>
        <p:spPr>
          <a:xfrm>
            <a:off x="138223" y="138223"/>
            <a:ext cx="11919098" cy="1231106"/>
          </a:xfrm>
          <a:prstGeom prst="rect">
            <a:avLst/>
          </a:prstGeom>
          <a:noFill/>
        </p:spPr>
        <p:txBody>
          <a:bodyPr wrap="square">
            <a:spAutoFit/>
          </a:bodyPr>
          <a:lstStyle/>
          <a:p>
            <a:r>
              <a:rPr lang="en-GB" sz="2000" b="1" dirty="0">
                <a:solidFill>
                  <a:srgbClr val="FF0000"/>
                </a:solidFill>
              </a:rPr>
              <a:t>The Match object methods</a:t>
            </a:r>
          </a:p>
          <a:p>
            <a:endParaRPr lang="en-GB" b="1" dirty="0">
              <a:solidFill>
                <a:srgbClr val="FF0000"/>
              </a:solidFill>
            </a:endParaRPr>
          </a:p>
          <a:p>
            <a:r>
              <a:rPr lang="en-GB" dirty="0"/>
              <a:t>Also, whenever we found a match to the regex pattern, Python returns us the Match object. Later we can use the following methods of a </a:t>
            </a:r>
            <a:r>
              <a:rPr lang="en-GB" dirty="0" err="1"/>
              <a:t>re.Match</a:t>
            </a:r>
            <a:r>
              <a:rPr lang="en-GB" dirty="0"/>
              <a:t> object to extract the matched values and positions.</a:t>
            </a:r>
          </a:p>
        </p:txBody>
      </p:sp>
      <p:pic>
        <p:nvPicPr>
          <p:cNvPr id="5" name="Picture 4">
            <a:extLst>
              <a:ext uri="{FF2B5EF4-FFF2-40B4-BE49-F238E27FC236}">
                <a16:creationId xmlns:a16="http://schemas.microsoft.com/office/drawing/2014/main" id="{34DA662B-BAB8-7CCC-7748-AEA3565BB158}"/>
              </a:ext>
            </a:extLst>
          </p:cNvPr>
          <p:cNvPicPr>
            <a:picLocks noChangeAspect="1"/>
          </p:cNvPicPr>
          <p:nvPr/>
        </p:nvPicPr>
        <p:blipFill>
          <a:blip r:embed="rId2"/>
          <a:stretch>
            <a:fillRect/>
          </a:stretch>
        </p:blipFill>
        <p:spPr>
          <a:xfrm>
            <a:off x="1990282" y="1956280"/>
            <a:ext cx="7105650" cy="3838575"/>
          </a:xfrm>
          <a:prstGeom prst="rect">
            <a:avLst/>
          </a:prstGeom>
        </p:spPr>
      </p:pic>
    </p:spTree>
    <p:extLst>
      <p:ext uri="{BB962C8B-B14F-4D97-AF65-F5344CB8AC3E}">
        <p14:creationId xmlns:p14="http://schemas.microsoft.com/office/powerpoint/2010/main" val="36892380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CD50A9-370E-4888-4365-3B02BAC37D4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C557786-3CCA-3CBE-16E4-B29F751662D6}"/>
              </a:ext>
            </a:extLst>
          </p:cNvPr>
          <p:cNvSpPr txBox="1"/>
          <p:nvPr/>
        </p:nvSpPr>
        <p:spPr>
          <a:xfrm>
            <a:off x="371094" y="1426546"/>
            <a:ext cx="3809020" cy="4498766"/>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Limit the number of splits:</a:t>
            </a:r>
          </a:p>
          <a:p>
            <a:pPr indent="-228600">
              <a:lnSpc>
                <a:spcPct val="90000"/>
              </a:lnSpc>
              <a:spcAft>
                <a:spcPts val="600"/>
              </a:spcAft>
              <a:buFont typeface="Arial" panose="020B0604020202020204" pitchFamily="34" charset="0"/>
              <a:buChar char="•"/>
            </a:pPr>
            <a:endParaRPr lang="en-US" b="1" dirty="0"/>
          </a:p>
          <a:p>
            <a:pPr indent="-228600">
              <a:lnSpc>
                <a:spcPct val="90000"/>
              </a:lnSpc>
              <a:spcAft>
                <a:spcPts val="600"/>
              </a:spcAft>
              <a:buFont typeface="Arial" panose="020B0604020202020204" pitchFamily="34" charset="0"/>
              <a:buChar char="•"/>
            </a:pPr>
            <a:r>
              <a:rPr lang="en-US" dirty="0"/>
              <a:t>The </a:t>
            </a:r>
            <a:r>
              <a:rPr lang="en-US" dirty="0" err="1"/>
              <a:t>maxsplit</a:t>
            </a:r>
            <a:r>
              <a:rPr lang="en-US" dirty="0"/>
              <a:t> parameter of </a:t>
            </a:r>
            <a:r>
              <a:rPr lang="en-US" dirty="0" err="1"/>
              <a:t>re.split</a:t>
            </a:r>
            <a:r>
              <a:rPr lang="en-US" dirty="0"/>
              <a:t>() is used to define how many splits you want to perform.</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In simple words, if the </a:t>
            </a:r>
            <a:r>
              <a:rPr lang="en-US" dirty="0" err="1"/>
              <a:t>maxsplit</a:t>
            </a:r>
            <a:r>
              <a:rPr lang="en-US" dirty="0"/>
              <a:t> is 2, then two splits will be done, and the remainder of the string is returned as the final element of the list.</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So let’s take a simple example to split a string on the occurrence of any non-digit. Here we will use the \D special sequence that matches any non-digit character.</a:t>
            </a:r>
          </a:p>
        </p:txBody>
      </p:sp>
      <p:pic>
        <p:nvPicPr>
          <p:cNvPr id="5" name="Picture 4">
            <a:extLst>
              <a:ext uri="{FF2B5EF4-FFF2-40B4-BE49-F238E27FC236}">
                <a16:creationId xmlns:a16="http://schemas.microsoft.com/office/drawing/2014/main" id="{09609ABB-9FFE-4E67-7C89-FA20B8D0C23A}"/>
              </a:ext>
            </a:extLst>
          </p:cNvPr>
          <p:cNvPicPr>
            <a:picLocks noChangeAspect="1"/>
          </p:cNvPicPr>
          <p:nvPr/>
        </p:nvPicPr>
        <p:blipFill>
          <a:blip r:embed="rId2"/>
          <a:stretch>
            <a:fillRect/>
          </a:stretch>
        </p:blipFill>
        <p:spPr>
          <a:xfrm>
            <a:off x="5135223" y="841248"/>
            <a:ext cx="6453930" cy="5276088"/>
          </a:xfrm>
          <a:prstGeom prst="rect">
            <a:avLst/>
          </a:prstGeom>
        </p:spPr>
      </p:pic>
    </p:spTree>
    <p:extLst>
      <p:ext uri="{BB962C8B-B14F-4D97-AF65-F5344CB8AC3E}">
        <p14:creationId xmlns:p14="http://schemas.microsoft.com/office/powerpoint/2010/main" val="14452529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7B3C0-6E5A-94C8-67BC-4465D82965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C61FE8-3E8F-A1B2-FCFB-40D50C0C5833}"/>
              </a:ext>
            </a:extLst>
          </p:cNvPr>
          <p:cNvSpPr txBox="1"/>
          <p:nvPr/>
        </p:nvSpPr>
        <p:spPr>
          <a:xfrm>
            <a:off x="180753" y="191386"/>
            <a:ext cx="11759610" cy="3200876"/>
          </a:xfrm>
          <a:prstGeom prst="rect">
            <a:avLst/>
          </a:prstGeom>
          <a:noFill/>
        </p:spPr>
        <p:txBody>
          <a:bodyPr wrap="square">
            <a:spAutoFit/>
          </a:bodyPr>
          <a:lstStyle/>
          <a:p>
            <a:r>
              <a:rPr lang="en-GB" sz="2000" b="1" dirty="0">
                <a:solidFill>
                  <a:srgbClr val="FF0000"/>
                </a:solidFill>
              </a:rPr>
              <a:t>Regex to Split string with multiple delimiters</a:t>
            </a:r>
          </a:p>
          <a:p>
            <a:endParaRPr lang="en-GB" sz="2000" b="1" dirty="0">
              <a:solidFill>
                <a:srgbClr val="FF0000"/>
              </a:solidFill>
            </a:endParaRPr>
          </a:p>
          <a:p>
            <a:r>
              <a:rPr lang="en-GB" dirty="0"/>
              <a:t>In this section, we’ll learn how to use regex to split a string on multiple delimiters in Python.</a:t>
            </a:r>
          </a:p>
          <a:p>
            <a:endParaRPr lang="en-GB" dirty="0"/>
          </a:p>
          <a:p>
            <a:r>
              <a:rPr lang="en-GB" dirty="0"/>
              <a:t>For example, using the regular expression </a:t>
            </a:r>
            <a:r>
              <a:rPr lang="en-GB" dirty="0" err="1"/>
              <a:t>re.split</a:t>
            </a:r>
            <a:r>
              <a:rPr lang="en-GB" dirty="0"/>
              <a:t>() method, we can split the string either by the comma or by space.</a:t>
            </a:r>
          </a:p>
          <a:p>
            <a:endParaRPr lang="en-GB" dirty="0"/>
          </a:p>
          <a:p>
            <a:r>
              <a:rPr lang="en-GB" dirty="0"/>
              <a:t>With the regex split() method, you will get more flexibility. You can specify a pattern for the delimiters where you can specify multiple delimiters, while with the string’s split() method, you could have used only a fixed character or set of characters to split a string.</a:t>
            </a:r>
          </a:p>
          <a:p>
            <a:endParaRPr lang="en-GB" dirty="0"/>
          </a:p>
          <a:p>
            <a:r>
              <a:rPr lang="en-GB" dirty="0"/>
              <a:t>Let’s take a simple example to split the string either by the hyphen or by the comma.</a:t>
            </a:r>
          </a:p>
        </p:txBody>
      </p:sp>
      <p:pic>
        <p:nvPicPr>
          <p:cNvPr id="5" name="Picture 4">
            <a:extLst>
              <a:ext uri="{FF2B5EF4-FFF2-40B4-BE49-F238E27FC236}">
                <a16:creationId xmlns:a16="http://schemas.microsoft.com/office/drawing/2014/main" id="{4BCCB8BD-C2CE-CE50-2E97-0BDE363AD9C4}"/>
              </a:ext>
            </a:extLst>
          </p:cNvPr>
          <p:cNvPicPr>
            <a:picLocks noChangeAspect="1"/>
          </p:cNvPicPr>
          <p:nvPr/>
        </p:nvPicPr>
        <p:blipFill>
          <a:blip r:embed="rId2"/>
          <a:stretch>
            <a:fillRect/>
          </a:stretch>
        </p:blipFill>
        <p:spPr>
          <a:xfrm>
            <a:off x="3252787" y="3559153"/>
            <a:ext cx="5686425" cy="3200876"/>
          </a:xfrm>
          <a:prstGeom prst="rect">
            <a:avLst/>
          </a:prstGeom>
        </p:spPr>
      </p:pic>
    </p:spTree>
    <p:extLst>
      <p:ext uri="{BB962C8B-B14F-4D97-AF65-F5344CB8AC3E}">
        <p14:creationId xmlns:p14="http://schemas.microsoft.com/office/powerpoint/2010/main" val="1674199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DBB68-483E-283A-634F-EE150516E64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FC3DF5-534F-A420-7577-9C7B77A5EF0C}"/>
              </a:ext>
            </a:extLst>
          </p:cNvPr>
          <p:cNvSpPr txBox="1"/>
          <p:nvPr/>
        </p:nvSpPr>
        <p:spPr>
          <a:xfrm>
            <a:off x="223284" y="127592"/>
            <a:ext cx="11855302" cy="1261884"/>
          </a:xfrm>
          <a:prstGeom prst="rect">
            <a:avLst/>
          </a:prstGeom>
          <a:noFill/>
        </p:spPr>
        <p:txBody>
          <a:bodyPr wrap="square">
            <a:spAutoFit/>
          </a:bodyPr>
          <a:lstStyle/>
          <a:p>
            <a:r>
              <a:rPr lang="en-GB" sz="2000" b="1" dirty="0">
                <a:solidFill>
                  <a:srgbClr val="FF0000"/>
                </a:solidFill>
              </a:rPr>
              <a:t>Regex to split string on five delimiters</a:t>
            </a:r>
          </a:p>
          <a:p>
            <a:endParaRPr lang="en-GB" sz="2000" b="1" dirty="0">
              <a:solidFill>
                <a:srgbClr val="FF0000"/>
              </a:solidFill>
            </a:endParaRPr>
          </a:p>
          <a:p>
            <a:r>
              <a:rPr lang="en-GB" dirty="0"/>
              <a:t>Here we will use regex to split a string with five delimiters Including the dot, comma, semicolon, a hyphen, and space followed by any amount of extra whitespace</a:t>
            </a:r>
          </a:p>
        </p:txBody>
      </p:sp>
      <p:pic>
        <p:nvPicPr>
          <p:cNvPr id="5" name="Picture 4">
            <a:extLst>
              <a:ext uri="{FF2B5EF4-FFF2-40B4-BE49-F238E27FC236}">
                <a16:creationId xmlns:a16="http://schemas.microsoft.com/office/drawing/2014/main" id="{74419C37-0B88-A7FA-4C60-92CE513E2B49}"/>
              </a:ext>
            </a:extLst>
          </p:cNvPr>
          <p:cNvPicPr>
            <a:picLocks noChangeAspect="1"/>
          </p:cNvPicPr>
          <p:nvPr/>
        </p:nvPicPr>
        <p:blipFill>
          <a:blip r:embed="rId2"/>
          <a:stretch>
            <a:fillRect/>
          </a:stretch>
        </p:blipFill>
        <p:spPr>
          <a:xfrm>
            <a:off x="223284" y="1389476"/>
            <a:ext cx="8582025" cy="3181350"/>
          </a:xfrm>
          <a:prstGeom prst="rect">
            <a:avLst/>
          </a:prstGeom>
        </p:spPr>
      </p:pic>
      <p:sp>
        <p:nvSpPr>
          <p:cNvPr id="7" name="TextBox 6">
            <a:extLst>
              <a:ext uri="{FF2B5EF4-FFF2-40B4-BE49-F238E27FC236}">
                <a16:creationId xmlns:a16="http://schemas.microsoft.com/office/drawing/2014/main" id="{89A1D187-4B92-DB19-11C7-0326CABBE34A}"/>
              </a:ext>
            </a:extLst>
          </p:cNvPr>
          <p:cNvSpPr txBox="1"/>
          <p:nvPr/>
        </p:nvSpPr>
        <p:spPr>
          <a:xfrm>
            <a:off x="223284" y="5157366"/>
            <a:ext cx="11291776" cy="646331"/>
          </a:xfrm>
          <a:prstGeom prst="rect">
            <a:avLst/>
          </a:prstGeom>
          <a:noFill/>
        </p:spPr>
        <p:txBody>
          <a:bodyPr wrap="square">
            <a:spAutoFit/>
          </a:bodyPr>
          <a:lstStyle/>
          <a:p>
            <a:r>
              <a:rPr lang="en-GB" b="1" dirty="0">
                <a:solidFill>
                  <a:srgbClr val="FF0000"/>
                </a:solidFill>
              </a:rPr>
              <a:t>Note:</a:t>
            </a:r>
            <a:r>
              <a:rPr lang="en-GB" dirty="0"/>
              <a:t> we used [] meta character to indicate a list of delimiter characters. The [] matches any single character in brackets. For example, [-;,.\s] will match either hyphen, comma, semicolon, dot, and a space character.</a:t>
            </a:r>
          </a:p>
        </p:txBody>
      </p:sp>
    </p:spTree>
    <p:extLst>
      <p:ext uri="{BB962C8B-B14F-4D97-AF65-F5344CB8AC3E}">
        <p14:creationId xmlns:p14="http://schemas.microsoft.com/office/powerpoint/2010/main" val="9750371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A554B-A7E1-B70B-6208-8CB6C2D311B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D09CCAC-2919-F222-0AB1-DC60BA3DAF74}"/>
              </a:ext>
            </a:extLst>
          </p:cNvPr>
          <p:cNvSpPr txBox="1"/>
          <p:nvPr/>
        </p:nvSpPr>
        <p:spPr>
          <a:xfrm>
            <a:off x="116957" y="138224"/>
            <a:ext cx="11982893" cy="2092881"/>
          </a:xfrm>
          <a:prstGeom prst="rect">
            <a:avLst/>
          </a:prstGeom>
          <a:noFill/>
        </p:spPr>
        <p:txBody>
          <a:bodyPr wrap="square">
            <a:spAutoFit/>
          </a:bodyPr>
          <a:lstStyle/>
          <a:p>
            <a:r>
              <a:rPr lang="en-GB" sz="2000" b="1" dirty="0">
                <a:solidFill>
                  <a:srgbClr val="FF0000"/>
                </a:solidFill>
              </a:rPr>
              <a:t>Regex to split String into words with multiple word boundary delimiters</a:t>
            </a:r>
          </a:p>
          <a:p>
            <a:endParaRPr lang="en-GB" sz="2000" b="1" dirty="0">
              <a:solidFill>
                <a:srgbClr val="FF0000"/>
              </a:solidFill>
            </a:endParaRPr>
          </a:p>
          <a:p>
            <a:r>
              <a:rPr lang="en-GB" dirty="0"/>
              <a:t>In this example, we will use the[\b\W\b]+ regex pattern to cater to any Non-alphanumeric delimiters. Using this pattern we can split string by multiple word boundary delimiters that will result in a list of alphanumeric/word tokens.</a:t>
            </a:r>
          </a:p>
          <a:p>
            <a:endParaRPr lang="en-GB" dirty="0"/>
          </a:p>
          <a:p>
            <a:r>
              <a:rPr lang="en-GB" b="1" dirty="0">
                <a:solidFill>
                  <a:srgbClr val="FF0000"/>
                </a:solidFill>
              </a:rPr>
              <a:t>Note: </a:t>
            </a:r>
            <a:r>
              <a:rPr lang="en-GB" dirty="0"/>
              <a:t>The \W is a regex special sequence that matches any Non-alphanumeric character. Non-alphanumeric means no letter, digit, and underscore.</a:t>
            </a:r>
          </a:p>
        </p:txBody>
      </p:sp>
      <p:pic>
        <p:nvPicPr>
          <p:cNvPr id="5" name="Picture 4">
            <a:extLst>
              <a:ext uri="{FF2B5EF4-FFF2-40B4-BE49-F238E27FC236}">
                <a16:creationId xmlns:a16="http://schemas.microsoft.com/office/drawing/2014/main" id="{093022FD-1ABC-2332-5FDD-5AAB53E4C52D}"/>
              </a:ext>
            </a:extLst>
          </p:cNvPr>
          <p:cNvPicPr>
            <a:picLocks noChangeAspect="1"/>
          </p:cNvPicPr>
          <p:nvPr/>
        </p:nvPicPr>
        <p:blipFill>
          <a:blip r:embed="rId2"/>
          <a:stretch>
            <a:fillRect/>
          </a:stretch>
        </p:blipFill>
        <p:spPr>
          <a:xfrm>
            <a:off x="1273470" y="2808656"/>
            <a:ext cx="8858250" cy="2771775"/>
          </a:xfrm>
          <a:prstGeom prst="rect">
            <a:avLst/>
          </a:prstGeom>
        </p:spPr>
      </p:pic>
    </p:spTree>
    <p:extLst>
      <p:ext uri="{BB962C8B-B14F-4D97-AF65-F5344CB8AC3E}">
        <p14:creationId xmlns:p14="http://schemas.microsoft.com/office/powerpoint/2010/main" val="19489477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CB1F8-7E7E-C6CA-AE6A-484AA32979E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6D3911-514B-1BA1-59D0-F5F295D63402}"/>
              </a:ext>
            </a:extLst>
          </p:cNvPr>
          <p:cNvSpPr txBox="1"/>
          <p:nvPr/>
        </p:nvSpPr>
        <p:spPr>
          <a:xfrm>
            <a:off x="421758" y="309748"/>
            <a:ext cx="6096000" cy="400110"/>
          </a:xfrm>
          <a:prstGeom prst="rect">
            <a:avLst/>
          </a:prstGeom>
          <a:noFill/>
        </p:spPr>
        <p:txBody>
          <a:bodyPr wrap="square">
            <a:spAutoFit/>
          </a:bodyPr>
          <a:lstStyle/>
          <a:p>
            <a:pPr algn="l">
              <a:spcBef>
                <a:spcPts val="2250"/>
              </a:spcBef>
              <a:spcAft>
                <a:spcPts val="1875"/>
              </a:spcAft>
            </a:pPr>
            <a:r>
              <a:rPr lang="en-US" sz="2000" b="1" i="0" dirty="0">
                <a:solidFill>
                  <a:srgbClr val="FF0000"/>
                </a:solidFill>
                <a:effectLst/>
                <a:latin typeface="Inter-Bold"/>
              </a:rPr>
              <a:t>Split strings by delimiters and specific word</a:t>
            </a:r>
          </a:p>
        </p:txBody>
      </p:sp>
      <p:pic>
        <p:nvPicPr>
          <p:cNvPr id="5" name="Picture 4">
            <a:extLst>
              <a:ext uri="{FF2B5EF4-FFF2-40B4-BE49-F238E27FC236}">
                <a16:creationId xmlns:a16="http://schemas.microsoft.com/office/drawing/2014/main" id="{C64A4909-CC7F-D3B4-1616-3D6B84706188}"/>
              </a:ext>
            </a:extLst>
          </p:cNvPr>
          <p:cNvPicPr>
            <a:picLocks noChangeAspect="1"/>
          </p:cNvPicPr>
          <p:nvPr/>
        </p:nvPicPr>
        <p:blipFill>
          <a:blip r:embed="rId2"/>
          <a:stretch>
            <a:fillRect/>
          </a:stretch>
        </p:blipFill>
        <p:spPr>
          <a:xfrm>
            <a:off x="2700337" y="1814512"/>
            <a:ext cx="6791325" cy="3228975"/>
          </a:xfrm>
          <a:prstGeom prst="rect">
            <a:avLst/>
          </a:prstGeom>
        </p:spPr>
      </p:pic>
    </p:spTree>
    <p:extLst>
      <p:ext uri="{BB962C8B-B14F-4D97-AF65-F5344CB8AC3E}">
        <p14:creationId xmlns:p14="http://schemas.microsoft.com/office/powerpoint/2010/main" val="24052070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811C9-E8BE-70E8-1706-CCBF3FC47F0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DC5F86-F171-DDEA-19C0-7127ECA2EA0B}"/>
              </a:ext>
            </a:extLst>
          </p:cNvPr>
          <p:cNvSpPr txBox="1"/>
          <p:nvPr/>
        </p:nvSpPr>
        <p:spPr>
          <a:xfrm>
            <a:off x="180753" y="191387"/>
            <a:ext cx="11791507" cy="3200876"/>
          </a:xfrm>
          <a:prstGeom prst="rect">
            <a:avLst/>
          </a:prstGeom>
          <a:noFill/>
        </p:spPr>
        <p:txBody>
          <a:bodyPr wrap="square">
            <a:spAutoFit/>
          </a:bodyPr>
          <a:lstStyle/>
          <a:p>
            <a:r>
              <a:rPr lang="en-GB" sz="2000" b="1" dirty="0">
                <a:solidFill>
                  <a:srgbClr val="FF0000"/>
                </a:solidFill>
              </a:rPr>
              <a:t>Regex split a string and keep the separators</a:t>
            </a:r>
          </a:p>
          <a:p>
            <a:endParaRPr lang="en-GB" sz="2000" b="1" dirty="0">
              <a:solidFill>
                <a:srgbClr val="FF0000"/>
              </a:solidFill>
            </a:endParaRPr>
          </a:p>
          <a:p>
            <a:r>
              <a:rPr lang="en-GB" dirty="0"/>
              <a:t>As I told you at the start of the article if capturing parentheses are used in the pattern, then the text of all groups in the pattern are also returned as part of the resulting list.</a:t>
            </a:r>
          </a:p>
          <a:p>
            <a:endParaRPr lang="en-GB" dirty="0"/>
          </a:p>
          <a:p>
            <a:r>
              <a:rPr lang="en-GB" dirty="0"/>
              <a:t>Note: You are capturing the group by writing pattern inside the (,).</a:t>
            </a:r>
          </a:p>
          <a:p>
            <a:endParaRPr lang="en-GB" dirty="0"/>
          </a:p>
          <a:p>
            <a:r>
              <a:rPr lang="en-GB" dirty="0"/>
              <a:t>In simple terms, be careful while using the </a:t>
            </a:r>
            <a:r>
              <a:rPr lang="en-GB" dirty="0" err="1"/>
              <a:t>re.split</a:t>
            </a:r>
            <a:r>
              <a:rPr lang="en-GB" dirty="0"/>
              <a:t>() method when the regular expression pattern is enclosed in parentheses to capture groups. If capture groups are used, then the matched text is also included in the resulted list.</a:t>
            </a:r>
          </a:p>
          <a:p>
            <a:endParaRPr lang="en-GB" dirty="0"/>
          </a:p>
          <a:p>
            <a:r>
              <a:rPr lang="en-GB" dirty="0"/>
              <a:t>It is helpful when you want to keep the separators/delimiter in the resulted list.</a:t>
            </a:r>
          </a:p>
        </p:txBody>
      </p:sp>
    </p:spTree>
    <p:extLst>
      <p:ext uri="{BB962C8B-B14F-4D97-AF65-F5344CB8AC3E}">
        <p14:creationId xmlns:p14="http://schemas.microsoft.com/office/powerpoint/2010/main" val="1871527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991CE1-B6DF-8BA6-5CBF-6590F732363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E00EC4-3447-8FB2-B12B-54C347ECE397}"/>
              </a:ext>
            </a:extLst>
          </p:cNvPr>
          <p:cNvPicPr>
            <a:picLocks noChangeAspect="1"/>
          </p:cNvPicPr>
          <p:nvPr/>
        </p:nvPicPr>
        <p:blipFill>
          <a:blip r:embed="rId2"/>
          <a:stretch>
            <a:fillRect/>
          </a:stretch>
        </p:blipFill>
        <p:spPr>
          <a:xfrm>
            <a:off x="3059997" y="643467"/>
            <a:ext cx="607200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124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4C3F4-179F-3DF4-6C99-10F17966C8E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0C59DA7-C717-2BCC-59E5-ADB41008E1C7}"/>
              </a:ext>
            </a:extLst>
          </p:cNvPr>
          <p:cNvSpPr txBox="1"/>
          <p:nvPr/>
        </p:nvSpPr>
        <p:spPr>
          <a:xfrm>
            <a:off x="138223" y="116958"/>
            <a:ext cx="11823405" cy="2092881"/>
          </a:xfrm>
          <a:prstGeom prst="rect">
            <a:avLst/>
          </a:prstGeom>
          <a:noFill/>
        </p:spPr>
        <p:txBody>
          <a:bodyPr wrap="square">
            <a:spAutoFit/>
          </a:bodyPr>
          <a:lstStyle/>
          <a:p>
            <a:r>
              <a:rPr lang="en-GB" sz="2000" b="1" dirty="0">
                <a:solidFill>
                  <a:srgbClr val="FF0000"/>
                </a:solidFill>
              </a:rPr>
              <a:t>Regex split string by ignoring case:</a:t>
            </a:r>
          </a:p>
          <a:p>
            <a:endParaRPr lang="en-GB" sz="2000" b="1" dirty="0">
              <a:solidFill>
                <a:srgbClr val="FF0000"/>
              </a:solidFill>
            </a:endParaRPr>
          </a:p>
          <a:p>
            <a:r>
              <a:rPr lang="en-GB" dirty="0"/>
              <a:t>There is a possibility that the string contains lowercase and upper case letters.</a:t>
            </a:r>
          </a:p>
          <a:p>
            <a:endParaRPr lang="en-GB" dirty="0"/>
          </a:p>
          <a:p>
            <a:r>
              <a:rPr lang="en-GB" dirty="0"/>
              <a:t>For example, you want to split a string on the specific characters or range of characters, but you don’t know whether that character/word is an uppercase or lowercase letter or a combination of both. Here you can use the </a:t>
            </a:r>
            <a:r>
              <a:rPr lang="en-GB" dirty="0" err="1"/>
              <a:t>re.IGNORECASE</a:t>
            </a:r>
            <a:r>
              <a:rPr lang="en-GB" dirty="0"/>
              <a:t> or </a:t>
            </a:r>
            <a:r>
              <a:rPr lang="en-GB" dirty="0" err="1"/>
              <a:t>re.I</a:t>
            </a:r>
            <a:r>
              <a:rPr lang="en-GB" dirty="0"/>
              <a:t> flag inside the </a:t>
            </a:r>
            <a:r>
              <a:rPr lang="en-GB" dirty="0" err="1"/>
              <a:t>re.split</a:t>
            </a:r>
            <a:r>
              <a:rPr lang="en-GB" dirty="0"/>
              <a:t>() method to perform case-insensitive splits.</a:t>
            </a:r>
          </a:p>
        </p:txBody>
      </p:sp>
    </p:spTree>
    <p:extLst>
      <p:ext uri="{BB962C8B-B14F-4D97-AF65-F5344CB8AC3E}">
        <p14:creationId xmlns:p14="http://schemas.microsoft.com/office/powerpoint/2010/main" val="19350919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ED6DBD-16B0-103F-67EA-1B6B7F46933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FAEDEEB-2B46-3AD1-68F5-BA9208803EE4}"/>
              </a:ext>
            </a:extLst>
          </p:cNvPr>
          <p:cNvPicPr>
            <a:picLocks noChangeAspect="1"/>
          </p:cNvPicPr>
          <p:nvPr/>
        </p:nvPicPr>
        <p:blipFill>
          <a:blip r:embed="rId2"/>
          <a:stretch>
            <a:fillRect/>
          </a:stretch>
        </p:blipFill>
        <p:spPr>
          <a:xfrm>
            <a:off x="1143000" y="407671"/>
            <a:ext cx="9519447" cy="580686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6288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C826E-13F8-18C4-6561-E2771CB8A24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1AE7BC-3543-4CAD-9837-DFD57F9397C4}"/>
              </a:ext>
            </a:extLst>
          </p:cNvPr>
          <p:cNvSpPr txBox="1"/>
          <p:nvPr/>
        </p:nvSpPr>
        <p:spPr>
          <a:xfrm>
            <a:off x="159488" y="276448"/>
            <a:ext cx="11802140" cy="3754874"/>
          </a:xfrm>
          <a:prstGeom prst="rect">
            <a:avLst/>
          </a:prstGeom>
          <a:noFill/>
        </p:spPr>
        <p:txBody>
          <a:bodyPr wrap="square">
            <a:spAutoFit/>
          </a:bodyPr>
          <a:lstStyle/>
          <a:p>
            <a:r>
              <a:rPr lang="en-GB" sz="2000" b="1" dirty="0">
                <a:solidFill>
                  <a:srgbClr val="FF0000"/>
                </a:solidFill>
              </a:rPr>
              <a:t>String’s split() method vs. regex split()</a:t>
            </a:r>
          </a:p>
          <a:p>
            <a:endParaRPr lang="en-GB" sz="2000" b="1" dirty="0">
              <a:solidFill>
                <a:srgbClr val="FF0000"/>
              </a:solidFill>
            </a:endParaRPr>
          </a:p>
          <a:p>
            <a:r>
              <a:rPr lang="en-GB" dirty="0"/>
              <a:t>Now let’s think of the default split() method in Python, which is specific to strings. As you most probably know, the default split() method splits a string by a specific delimiter. However, please note that this delimiter is a fixed string that you define inside the method’s parentheses.</a:t>
            </a:r>
          </a:p>
          <a:p>
            <a:endParaRPr lang="en-GB" dirty="0"/>
          </a:p>
          <a:p>
            <a:r>
              <a:rPr lang="en-GB" dirty="0"/>
              <a:t>The difference between the defaults split() and the regular expressions split() methods are enormous. There is way more flexibility when using the regular expressions split, which can prove very useful in some scenarios and for specific tasks.</a:t>
            </a:r>
          </a:p>
          <a:p>
            <a:endParaRPr lang="en-GB" dirty="0"/>
          </a:p>
          <a:p>
            <a:pPr marL="285750" indent="-285750">
              <a:buFont typeface="Wingdings" panose="05000000000000000000" pitchFamily="2" charset="2"/>
              <a:buChar char="q"/>
            </a:pPr>
            <a:r>
              <a:rPr lang="en-GB" b="1" dirty="0"/>
              <a:t>With the </a:t>
            </a:r>
            <a:r>
              <a:rPr lang="en-GB" b="1" dirty="0" err="1"/>
              <a:t>re.split</a:t>
            </a:r>
            <a:r>
              <a:rPr lang="en-GB" b="1" dirty="0"/>
              <a:t>() method, you can specify a pattern for the delimiter, while with the defaults split() method, you could have used only a fixed character or set of characters.</a:t>
            </a:r>
          </a:p>
          <a:p>
            <a:pPr marL="285750" indent="-285750">
              <a:buFont typeface="Wingdings" panose="05000000000000000000" pitchFamily="2" charset="2"/>
              <a:buChar char="q"/>
            </a:pPr>
            <a:r>
              <a:rPr lang="en-GB" b="1" dirty="0"/>
              <a:t>Also, using </a:t>
            </a:r>
            <a:r>
              <a:rPr lang="en-GB" b="1" dirty="0" err="1"/>
              <a:t>re.split</a:t>
            </a:r>
            <a:r>
              <a:rPr lang="en-GB" b="1" dirty="0"/>
              <a:t>() we can split a string by multiple delimiters.</a:t>
            </a:r>
          </a:p>
        </p:txBody>
      </p:sp>
    </p:spTree>
    <p:extLst>
      <p:ext uri="{BB962C8B-B14F-4D97-AF65-F5344CB8AC3E}">
        <p14:creationId xmlns:p14="http://schemas.microsoft.com/office/powerpoint/2010/main" val="3979642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8864</TotalTime>
  <Words>16138</Words>
  <Application>Microsoft Office PowerPoint</Application>
  <PresentationFormat>Widescreen</PresentationFormat>
  <Paragraphs>1385</Paragraphs>
  <Slides>196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196</vt:i4>
      </vt:variant>
    </vt:vector>
  </HeadingPairs>
  <TitlesOfParts>
    <vt:vector size="204" baseType="lpstr">
      <vt:lpstr>Aptos</vt:lpstr>
      <vt:lpstr>Aptos Display</vt:lpstr>
      <vt:lpstr>Arial</vt:lpstr>
      <vt:lpstr>Calibri</vt:lpstr>
      <vt:lpstr>Inter-Bold</vt:lpstr>
      <vt:lpstr>Inter-Regular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Bachu, Lokesh</dc:creator>
  <cp:lastModifiedBy>Bachu, Lokesh</cp:lastModifiedBy>
  <cp:revision>1</cp:revision>
  <dcterms:created xsi:type="dcterms:W3CDTF">2025-03-15T09:08:20Z</dcterms:created>
  <dcterms:modified xsi:type="dcterms:W3CDTF">2025-03-21T12:52:29Z</dcterms:modified>
</cp:coreProperties>
</file>